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272" r:id="rId3"/>
    <p:sldId id="282" r:id="rId4"/>
    <p:sldId id="283" r:id="rId5"/>
    <p:sldId id="285" r:id="rId6"/>
    <p:sldId id="273" r:id="rId7"/>
    <p:sldId id="274" r:id="rId8"/>
    <p:sldId id="284" r:id="rId9"/>
    <p:sldId id="279" r:id="rId10"/>
    <p:sldId id="281" r:id="rId11"/>
    <p:sldId id="275" r:id="rId12"/>
    <p:sldId id="286" r:id="rId13"/>
    <p:sldId id="280" r:id="rId14"/>
    <p:sldId id="277" r:id="rId15"/>
    <p:sldId id="278" r:id="rId16"/>
    <p:sldId id="289" r:id="rId17"/>
    <p:sldId id="256" r:id="rId18"/>
  </p:sldIdLst>
  <p:sldSz cx="9144000" cy="6858000" type="screen4x3"/>
  <p:notesSz cx="6797675" cy="9926638"/>
  <p:defaultTextStyle>
    <a:defPPr>
      <a:defRPr lang="hu-HU"/>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0000"/>
    <a:srgbClr val="B2B2B2"/>
    <a:srgbClr val="C0C0C0"/>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40" autoAdjust="0"/>
    <p:restoredTop sz="90895" autoAdjust="0"/>
  </p:normalViewPr>
  <p:slideViewPr>
    <p:cSldViewPr>
      <p:cViewPr>
        <p:scale>
          <a:sx n="107" d="100"/>
          <a:sy n="107" d="100"/>
        </p:scale>
        <p:origin x="-1026" y="312"/>
      </p:cViewPr>
      <p:guideLst>
        <p:guide orient="horz" pos="2160"/>
        <p:guide pos="2880"/>
      </p:guideLst>
    </p:cSldViewPr>
  </p:slideViewPr>
  <p:notesTextViewPr>
    <p:cViewPr>
      <p:scale>
        <a:sx n="1" d="1"/>
        <a:sy n="1" d="1"/>
      </p:scale>
      <p:origin x="0" y="0"/>
    </p:cViewPr>
  </p:notesTextViewPr>
  <p:notesViewPr>
    <p:cSldViewPr>
      <p:cViewPr varScale="1">
        <p:scale>
          <a:sx n="84" d="100"/>
          <a:sy n="84" d="100"/>
        </p:scale>
        <p:origin x="-1968" y="-72"/>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9C481BCE-6B5D-486F-BAD6-F30F77D48FB6}" type="datetimeFigureOut">
              <a:rPr lang="hu-HU" smtClean="0"/>
              <a:pPr/>
              <a:t>2012.11.16.</a:t>
            </a:fld>
            <a:endParaRPr lang="hu-HU"/>
          </a:p>
        </p:txBody>
      </p:sp>
      <p:sp>
        <p:nvSpPr>
          <p:cNvPr id="4" name="Diakép helye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6" name="Élőláb hely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60E4A28D-2E8A-4869-9F4D-55CAC9DDEA26}" type="slidenum">
              <a:rPr lang="hu-HU" smtClean="0"/>
              <a:pPr/>
              <a:t>‹#›</a:t>
            </a:fld>
            <a:endParaRPr lang="hu-HU"/>
          </a:p>
        </p:txBody>
      </p:sp>
    </p:spTree>
    <p:extLst>
      <p:ext uri="{BB962C8B-B14F-4D97-AF65-F5344CB8AC3E}">
        <p14:creationId xmlns:p14="http://schemas.microsoft.com/office/powerpoint/2010/main" val="2494655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a:p>
        </p:txBody>
      </p:sp>
      <p:sp>
        <p:nvSpPr>
          <p:cNvPr id="4" name="Dia számának helye 3"/>
          <p:cNvSpPr>
            <a:spLocks noGrp="1"/>
          </p:cNvSpPr>
          <p:nvPr>
            <p:ph type="sldNum" sz="quarter" idx="10"/>
          </p:nvPr>
        </p:nvSpPr>
        <p:spPr/>
        <p:txBody>
          <a:bodyPr/>
          <a:lstStyle/>
          <a:p>
            <a:fld id="{60E4A28D-2E8A-4869-9F4D-55CAC9DDEA26}" type="slidenum">
              <a:rPr lang="hu-HU" smtClean="0"/>
              <a:pPr/>
              <a:t>17</a:t>
            </a:fld>
            <a:endParaRPr lang="hu-HU"/>
          </a:p>
        </p:txBody>
      </p:sp>
    </p:spTree>
    <p:extLst>
      <p:ext uri="{BB962C8B-B14F-4D97-AF65-F5344CB8AC3E}">
        <p14:creationId xmlns:p14="http://schemas.microsoft.com/office/powerpoint/2010/main" val="3850244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800" y="2130425"/>
            <a:ext cx="7772400" cy="1470025"/>
          </a:xfrm>
        </p:spPr>
        <p:txBody>
          <a:bodyPr/>
          <a:lstStyle>
            <a:lvl1pPr>
              <a:defRPr sz="4000" b="1">
                <a:solidFill>
                  <a:schemeClr val="tx1"/>
                </a:solidFill>
                <a:latin typeface="Cambria" pitchFamily="18" charset="0"/>
              </a:defRPr>
            </a:lvl1pPr>
          </a:lstStyle>
          <a:p>
            <a:r>
              <a:rPr lang="hu-HU" dirty="0" smtClean="0"/>
              <a:t>Mintacím szerkesztése</a:t>
            </a:r>
            <a:endParaRPr lang="hu-HU" dirty="0"/>
          </a:p>
        </p:txBody>
      </p:sp>
      <p:sp>
        <p:nvSpPr>
          <p:cNvPr id="3" name="Alcím 2"/>
          <p:cNvSpPr>
            <a:spLocks noGrp="1"/>
          </p:cNvSpPr>
          <p:nvPr>
            <p:ph type="subTitle" idx="1"/>
          </p:nvPr>
        </p:nvSpPr>
        <p:spPr>
          <a:xfrm>
            <a:off x="1371600" y="3886200"/>
            <a:ext cx="6400800" cy="1752600"/>
          </a:xfrm>
        </p:spPr>
        <p:txBody>
          <a:bodyPr/>
          <a:lstStyle>
            <a:lvl1pPr marL="0" indent="0" algn="ctr">
              <a:buNone/>
              <a:defRPr sz="2800">
                <a:solidFill>
                  <a:schemeClr val="tx1"/>
                </a:solidFill>
                <a:latin typeface="Cambria"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hu-HU" smtClean="0"/>
              <a:t>Alcím mintájának szerkesztése</a:t>
            </a:r>
            <a:endParaRPr lang="hu-HU"/>
          </a:p>
        </p:txBody>
      </p:sp>
    </p:spTree>
    <p:extLst>
      <p:ext uri="{BB962C8B-B14F-4D97-AF65-F5344CB8AC3E}">
        <p14:creationId xmlns:p14="http://schemas.microsoft.com/office/powerpoint/2010/main" val="84591847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lvl1pPr>
              <a:defRPr sz="2800" b="1">
                <a:solidFill>
                  <a:schemeClr val="tx1"/>
                </a:solidFill>
                <a:latin typeface="Cambria" pitchFamily="18" charset="0"/>
              </a:defRPr>
            </a:lvl1pPr>
          </a:lstStyle>
          <a:p>
            <a:r>
              <a:rPr lang="hu-HU" dirty="0" smtClean="0"/>
              <a:t>Mintacím szerkesztése</a:t>
            </a:r>
            <a:endParaRPr lang="hu-HU" dirty="0"/>
          </a:p>
        </p:txBody>
      </p:sp>
      <p:sp>
        <p:nvSpPr>
          <p:cNvPr id="3" name="Tartalom helye 2"/>
          <p:cNvSpPr>
            <a:spLocks noGrp="1"/>
          </p:cNvSpPr>
          <p:nvPr>
            <p:ph idx="1"/>
          </p:nvPr>
        </p:nvSpPr>
        <p:spPr/>
        <p:txBody>
          <a:bodyPr/>
          <a:lstStyle>
            <a:lvl1pPr>
              <a:defRPr sz="2400">
                <a:solidFill>
                  <a:schemeClr val="tx1"/>
                </a:solidFill>
                <a:latin typeface="Cambria" pitchFamily="18" charset="0"/>
              </a:defRPr>
            </a:lvl1pPr>
            <a:lvl2pPr>
              <a:defRPr sz="2000">
                <a:solidFill>
                  <a:schemeClr val="tx1"/>
                </a:solidFill>
                <a:latin typeface="Cambria" pitchFamily="18" charset="0"/>
              </a:defRPr>
            </a:lvl2pPr>
            <a:lvl3pPr>
              <a:defRPr sz="1800">
                <a:solidFill>
                  <a:schemeClr val="tx1"/>
                </a:solidFill>
                <a:latin typeface="Cambria" pitchFamily="18" charset="0"/>
              </a:defRPr>
            </a:lvl3pPr>
            <a:lvl4pPr>
              <a:defRPr sz="1600">
                <a:solidFill>
                  <a:schemeClr val="tx1"/>
                </a:solidFill>
                <a:latin typeface="Cambria" pitchFamily="18" charset="0"/>
              </a:defRPr>
            </a:lvl4pPr>
            <a:lvl5pPr>
              <a:defRPr sz="1600">
                <a:solidFill>
                  <a:schemeClr val="tx1"/>
                </a:solidFill>
                <a:latin typeface="Cambria" pitchFamily="18" charset="0"/>
              </a:defRPr>
            </a:lvl5pPr>
          </a:lstStyle>
          <a:p>
            <a:pPr lvl="0"/>
            <a:r>
              <a:rPr lang="hu-HU" dirty="0" smtClean="0"/>
              <a:t>Mintaszöveg szerkesztése</a:t>
            </a:r>
          </a:p>
          <a:p>
            <a:pPr lvl="1"/>
            <a:r>
              <a:rPr lang="hu-HU" dirty="0" smtClean="0"/>
              <a:t>Második szint</a:t>
            </a:r>
          </a:p>
          <a:p>
            <a:pPr lvl="2"/>
            <a:r>
              <a:rPr lang="hu-HU" dirty="0" smtClean="0"/>
              <a:t>Harmadik szint</a:t>
            </a:r>
          </a:p>
          <a:p>
            <a:pPr lvl="3"/>
            <a:r>
              <a:rPr lang="hu-HU" dirty="0" smtClean="0"/>
              <a:t>Negyedik szint</a:t>
            </a:r>
          </a:p>
          <a:p>
            <a:pPr lvl="4"/>
            <a:r>
              <a:rPr lang="hu-HU" dirty="0" smtClean="0"/>
              <a:t>Ötödik szint</a:t>
            </a:r>
            <a:endParaRPr lang="hu-HU" dirty="0"/>
          </a:p>
        </p:txBody>
      </p:sp>
    </p:spTree>
    <p:extLst>
      <p:ext uri="{BB962C8B-B14F-4D97-AF65-F5344CB8AC3E}">
        <p14:creationId xmlns:p14="http://schemas.microsoft.com/office/powerpoint/2010/main" val="331890752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1362075"/>
          </a:xfrm>
        </p:spPr>
        <p:txBody>
          <a:bodyPr anchor="t"/>
          <a:lstStyle>
            <a:lvl1pPr algn="l">
              <a:defRPr sz="4000" b="1" cap="all">
                <a:solidFill>
                  <a:schemeClr val="tx1"/>
                </a:solidFill>
                <a:latin typeface="Cambria" pitchFamily="18" charset="0"/>
              </a:defRPr>
            </a:lvl1pPr>
          </a:lstStyle>
          <a:p>
            <a:r>
              <a:rPr lang="hu-HU" dirty="0" smtClean="0"/>
              <a:t>Mintacím szerkesztése</a:t>
            </a:r>
            <a:endParaRPr lang="hu-HU" dirty="0"/>
          </a:p>
        </p:txBody>
      </p:sp>
      <p:sp>
        <p:nvSpPr>
          <p:cNvPr id="3" name="Szöveg helye 2"/>
          <p:cNvSpPr>
            <a:spLocks noGrp="1"/>
          </p:cNvSpPr>
          <p:nvPr>
            <p:ph type="body" idx="1"/>
          </p:nvPr>
        </p:nvSpPr>
        <p:spPr>
          <a:xfrm>
            <a:off x="722313" y="2906713"/>
            <a:ext cx="7772400" cy="1500187"/>
          </a:xfrm>
        </p:spPr>
        <p:txBody>
          <a:bodyPr anchor="b"/>
          <a:lstStyle>
            <a:lvl1pPr marL="0" indent="0">
              <a:buNone/>
              <a:defRPr sz="2000">
                <a:solidFill>
                  <a:schemeClr val="tx1"/>
                </a:solidFill>
                <a:latin typeface="Cambria" pitchFamily="18"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hu-HU" smtClean="0"/>
              <a:t>Mintaszöveg szerkesztése</a:t>
            </a:r>
          </a:p>
        </p:txBody>
      </p:sp>
    </p:spTree>
    <p:extLst>
      <p:ext uri="{BB962C8B-B14F-4D97-AF65-F5344CB8AC3E}">
        <p14:creationId xmlns:p14="http://schemas.microsoft.com/office/powerpoint/2010/main" val="140513388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extLst>
      <p:ext uri="{BB962C8B-B14F-4D97-AF65-F5344CB8AC3E}">
        <p14:creationId xmlns:p14="http://schemas.microsoft.com/office/powerpoint/2010/main" val="107916421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457200" y="836712"/>
            <a:ext cx="8229600" cy="580926"/>
          </a:xfrm>
        </p:spPr>
        <p:txBody>
          <a:bodyPr/>
          <a:lstStyle>
            <a:lvl1pPr>
              <a:defRPr sz="2800" b="1">
                <a:solidFill>
                  <a:schemeClr val="tx1"/>
                </a:solidFill>
                <a:latin typeface="Cambria" pitchFamily="18" charset="0"/>
              </a:defRPr>
            </a:lvl1pPr>
          </a:lstStyle>
          <a:p>
            <a:r>
              <a:rPr lang="hu-HU" dirty="0" smtClean="0"/>
              <a:t>Mintacím szerkesztése</a:t>
            </a:r>
            <a:endParaRPr lang="hu-HU" dirty="0"/>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extLst>
      <p:ext uri="{BB962C8B-B14F-4D97-AF65-F5344CB8AC3E}">
        <p14:creationId xmlns:p14="http://schemas.microsoft.com/office/powerpoint/2010/main" val="26133690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lvl1pPr>
              <a:defRPr sz="2800" b="1">
                <a:solidFill>
                  <a:schemeClr val="tx1"/>
                </a:solidFill>
                <a:latin typeface="Cambria" pitchFamily="18" charset="0"/>
              </a:defRPr>
            </a:lvl1pPr>
          </a:lstStyle>
          <a:p>
            <a:r>
              <a:rPr lang="hu-HU" dirty="0" smtClean="0"/>
              <a:t>Mintacím szerkesztése</a:t>
            </a:r>
            <a:endParaRPr lang="hu-HU" dirty="0"/>
          </a:p>
        </p:txBody>
      </p:sp>
    </p:spTree>
    <p:extLst>
      <p:ext uri="{BB962C8B-B14F-4D97-AF65-F5344CB8AC3E}">
        <p14:creationId xmlns:p14="http://schemas.microsoft.com/office/powerpoint/2010/main" val="313003465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920190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dirty="0" smtClean="0"/>
              <a:t>Mintacím szerkesztése</a:t>
            </a:r>
            <a:endParaRPr lang="hu-HU" dirty="0"/>
          </a:p>
        </p:txBody>
      </p:sp>
      <p:sp>
        <p:nvSpPr>
          <p:cNvPr id="3" name="Tartalom hely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Tree>
    <p:extLst>
      <p:ext uri="{BB962C8B-B14F-4D97-AF65-F5344CB8AC3E}">
        <p14:creationId xmlns:p14="http://schemas.microsoft.com/office/powerpoint/2010/main" val="210051798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smtClean="0"/>
              <a:t>Mintacím szerkesztése</a:t>
            </a:r>
            <a:endParaRPr lang="hu-HU"/>
          </a:p>
        </p:txBody>
      </p:sp>
      <p:sp>
        <p:nvSpPr>
          <p:cNvPr id="3" name="Kép hely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hu-HU" noProof="0" smtClean="0"/>
              <a:t>Kép beszúrásához kattintson az ikonra</a:t>
            </a:r>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Tree>
    <p:extLst>
      <p:ext uri="{BB962C8B-B14F-4D97-AF65-F5344CB8AC3E}">
        <p14:creationId xmlns:p14="http://schemas.microsoft.com/office/powerpoint/2010/main" val="354526445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extLst>
      <p:ext uri="{BB962C8B-B14F-4D97-AF65-F5344CB8AC3E}">
        <p14:creationId xmlns:p14="http://schemas.microsoft.com/office/powerpoint/2010/main" val="306329500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515100" y="838200"/>
            <a:ext cx="1943100" cy="5257800"/>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685800" y="838200"/>
            <a:ext cx="5676900" cy="5257800"/>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extLst>
      <p:ext uri="{BB962C8B-B14F-4D97-AF65-F5344CB8AC3E}">
        <p14:creationId xmlns:p14="http://schemas.microsoft.com/office/powerpoint/2010/main" val="389543623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9" name="Rectangle 25"/>
          <p:cNvSpPr>
            <a:spLocks noChangeArrowheads="1"/>
          </p:cNvSpPr>
          <p:nvPr/>
        </p:nvSpPr>
        <p:spPr bwMode="auto">
          <a:xfrm>
            <a:off x="0" y="0"/>
            <a:ext cx="1524000" cy="690563"/>
          </a:xfrm>
          <a:prstGeom prst="rect">
            <a:avLst/>
          </a:prstGeom>
          <a:solidFill>
            <a:schemeClr val="bg1"/>
          </a:solidFill>
          <a:ln w="9525">
            <a:noFill/>
            <a:miter lim="800000"/>
            <a:headEnd/>
            <a:tailEnd/>
          </a:ln>
          <a:effectLst/>
        </p:spPr>
        <p:txBody>
          <a:bodyPr wrap="none" anchor="ctr"/>
          <a:lstStyle/>
          <a:p>
            <a:pPr>
              <a:defRPr/>
            </a:pPr>
            <a:endParaRPr lang="hu-HU"/>
          </a:p>
        </p:txBody>
      </p:sp>
      <p:pic>
        <p:nvPicPr>
          <p:cNvPr id="1027" name="Picture 24" descr="fomti_fej"/>
          <p:cNvPicPr preferRelativeResize="0">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447800" y="0"/>
            <a:ext cx="7696200" cy="69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21"/>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1113" y="609600"/>
            <a:ext cx="9163051"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0" name="Text Box 26"/>
          <p:cNvSpPr txBox="1">
            <a:spLocks noChangeArrowheads="1"/>
          </p:cNvSpPr>
          <p:nvPr/>
        </p:nvSpPr>
        <p:spPr bwMode="auto">
          <a:xfrm>
            <a:off x="-6350" y="444500"/>
            <a:ext cx="6781800" cy="198438"/>
          </a:xfrm>
          <a:prstGeom prst="rect">
            <a:avLst/>
          </a:prstGeom>
          <a:noFill/>
          <a:ln w="9525">
            <a:noFill/>
            <a:miter lim="800000"/>
            <a:headEnd/>
            <a:tailEnd/>
          </a:ln>
          <a:effectLst/>
        </p:spPr>
        <p:txBody>
          <a:bodyPr>
            <a:spAutoFit/>
          </a:bodyPr>
          <a:lstStyle/>
          <a:p>
            <a:pPr>
              <a:spcBef>
                <a:spcPct val="50000"/>
              </a:spcBef>
              <a:defRPr/>
            </a:pPr>
            <a:r>
              <a:rPr lang="hu-HU" sz="700" b="1">
                <a:solidFill>
                  <a:srgbClr val="B2B2B2"/>
                </a:solidFill>
                <a:latin typeface="Arial" charset="0"/>
              </a:rPr>
              <a:t>BUDAPEST 1024 * LÖVŐHÁZ UTCA 37 * 1276 PF 1104 * TELEFON: 3459-500 * FAX: 3459-550 * E  - MAIL: FOMTERV@FOMTERV.HU</a:t>
            </a:r>
          </a:p>
        </p:txBody>
      </p:sp>
      <p:sp>
        <p:nvSpPr>
          <p:cNvPr id="1030" name="Rectangle 2"/>
          <p:cNvSpPr>
            <a:spLocks noGrp="1" noChangeArrowheads="1"/>
          </p:cNvSpPr>
          <p:nvPr>
            <p:ph type="title"/>
          </p:nvPr>
        </p:nvSpPr>
        <p:spPr bwMode="auto">
          <a:xfrm>
            <a:off x="685800" y="838200"/>
            <a:ext cx="7772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hu-HU" smtClean="0"/>
              <a:t>Mintacím szerkesztése</a:t>
            </a:r>
          </a:p>
        </p:txBody>
      </p:sp>
      <p:sp>
        <p:nvSpPr>
          <p:cNvPr id="103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p>
        </p:txBody>
      </p:sp>
      <p:sp>
        <p:nvSpPr>
          <p:cNvPr id="1037" name="Text Box 13"/>
          <p:cNvSpPr txBox="1">
            <a:spLocks noChangeArrowheads="1"/>
          </p:cNvSpPr>
          <p:nvPr/>
        </p:nvSpPr>
        <p:spPr bwMode="auto">
          <a:xfrm>
            <a:off x="-12700" y="441325"/>
            <a:ext cx="6781800" cy="198438"/>
          </a:xfrm>
          <a:prstGeom prst="rect">
            <a:avLst/>
          </a:prstGeom>
          <a:noFill/>
          <a:ln w="9525">
            <a:noFill/>
            <a:miter lim="800000"/>
            <a:headEnd/>
            <a:tailEnd/>
          </a:ln>
          <a:effectLst/>
        </p:spPr>
        <p:txBody>
          <a:bodyPr>
            <a:spAutoFit/>
          </a:bodyPr>
          <a:lstStyle/>
          <a:p>
            <a:pPr>
              <a:spcBef>
                <a:spcPct val="50000"/>
              </a:spcBef>
              <a:defRPr/>
            </a:pPr>
            <a:r>
              <a:rPr lang="hu-HU" sz="700" b="1">
                <a:latin typeface="Arial" charset="0"/>
              </a:rPr>
              <a:t>BUDAPEST 1024 * LÖVŐHÁZ UTCA 37 * 1276 PF 1104 * TELEFON: 3459-500 * FAX: 3459-550 * E  - MAIL: FOMTERV@FOMTERV.HU</a:t>
            </a:r>
          </a:p>
        </p:txBody>
      </p:sp>
      <p:pic>
        <p:nvPicPr>
          <p:cNvPr id="1033" name="Picture 16" descr="fomterv_arnyek"/>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6200" y="76200"/>
            <a:ext cx="1752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1"/>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3500" y="49213"/>
            <a:ext cx="17526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rtl="0" eaLnBrk="1" fontAlgn="base" hangingPunct="1">
        <a:spcBef>
          <a:spcPct val="0"/>
        </a:spcBef>
        <a:spcAft>
          <a:spcPct val="0"/>
        </a:spcAft>
        <a:defRPr sz="4400">
          <a:solidFill>
            <a:schemeClr val="bg1"/>
          </a:solidFill>
          <a:latin typeface="+mj-lt"/>
          <a:ea typeface="+mj-ea"/>
          <a:cs typeface="+mj-cs"/>
        </a:defRPr>
      </a:lvl1pPr>
      <a:lvl2pPr algn="ctr" rtl="0" eaLnBrk="1" fontAlgn="base" hangingPunct="1">
        <a:spcBef>
          <a:spcPct val="0"/>
        </a:spcBef>
        <a:spcAft>
          <a:spcPct val="0"/>
        </a:spcAft>
        <a:defRPr sz="4400">
          <a:solidFill>
            <a:schemeClr val="bg1"/>
          </a:solidFill>
          <a:latin typeface="Times New Roman" charset="0"/>
        </a:defRPr>
      </a:lvl2pPr>
      <a:lvl3pPr algn="ctr" rtl="0" eaLnBrk="1" fontAlgn="base" hangingPunct="1">
        <a:spcBef>
          <a:spcPct val="0"/>
        </a:spcBef>
        <a:spcAft>
          <a:spcPct val="0"/>
        </a:spcAft>
        <a:defRPr sz="4400">
          <a:solidFill>
            <a:schemeClr val="bg1"/>
          </a:solidFill>
          <a:latin typeface="Times New Roman" charset="0"/>
        </a:defRPr>
      </a:lvl3pPr>
      <a:lvl4pPr algn="ctr" rtl="0" eaLnBrk="1" fontAlgn="base" hangingPunct="1">
        <a:spcBef>
          <a:spcPct val="0"/>
        </a:spcBef>
        <a:spcAft>
          <a:spcPct val="0"/>
        </a:spcAft>
        <a:defRPr sz="4400">
          <a:solidFill>
            <a:schemeClr val="bg1"/>
          </a:solidFill>
          <a:latin typeface="Times New Roman" charset="0"/>
        </a:defRPr>
      </a:lvl4pPr>
      <a:lvl5pPr algn="ctr" rtl="0" eaLnBrk="1" fontAlgn="base" hangingPunct="1">
        <a:spcBef>
          <a:spcPct val="0"/>
        </a:spcBef>
        <a:spcAft>
          <a:spcPct val="0"/>
        </a:spcAft>
        <a:defRPr sz="4400">
          <a:solidFill>
            <a:schemeClr val="bg1"/>
          </a:solidFill>
          <a:latin typeface="Times New Roman" charset="0"/>
        </a:defRPr>
      </a:lvl5pPr>
      <a:lvl6pPr marL="457200" algn="ctr" rtl="0" eaLnBrk="1" fontAlgn="base" hangingPunct="1">
        <a:spcBef>
          <a:spcPct val="0"/>
        </a:spcBef>
        <a:spcAft>
          <a:spcPct val="0"/>
        </a:spcAft>
        <a:defRPr sz="4400">
          <a:solidFill>
            <a:schemeClr val="bg1"/>
          </a:solidFill>
          <a:latin typeface="Times New Roman" charset="0"/>
        </a:defRPr>
      </a:lvl6pPr>
      <a:lvl7pPr marL="914400" algn="ctr" rtl="0" eaLnBrk="1" fontAlgn="base" hangingPunct="1">
        <a:spcBef>
          <a:spcPct val="0"/>
        </a:spcBef>
        <a:spcAft>
          <a:spcPct val="0"/>
        </a:spcAft>
        <a:defRPr sz="4400">
          <a:solidFill>
            <a:schemeClr val="bg1"/>
          </a:solidFill>
          <a:latin typeface="Times New Roman" charset="0"/>
        </a:defRPr>
      </a:lvl7pPr>
      <a:lvl8pPr marL="1371600" algn="ctr" rtl="0" eaLnBrk="1" fontAlgn="base" hangingPunct="1">
        <a:spcBef>
          <a:spcPct val="0"/>
        </a:spcBef>
        <a:spcAft>
          <a:spcPct val="0"/>
        </a:spcAft>
        <a:defRPr sz="4400">
          <a:solidFill>
            <a:schemeClr val="bg1"/>
          </a:solidFill>
          <a:latin typeface="Times New Roman" charset="0"/>
        </a:defRPr>
      </a:lvl8pPr>
      <a:lvl9pPr marL="1828800" algn="ctr" rtl="0" eaLnBrk="1" fontAlgn="base" hangingPunct="1">
        <a:spcBef>
          <a:spcPct val="0"/>
        </a:spcBef>
        <a:spcAft>
          <a:spcPct val="0"/>
        </a:spcAft>
        <a:defRPr sz="4400">
          <a:solidFill>
            <a:schemeClr val="bg1"/>
          </a:solidFill>
          <a:latin typeface="Times New Roman" charset="0"/>
        </a:defRPr>
      </a:lvl9pPr>
    </p:titleStyle>
    <p:bodyStyle>
      <a:lvl1pPr marL="342900" indent="-342900" algn="l" rtl="0" eaLnBrk="1" fontAlgn="base" hangingPunct="1">
        <a:spcBef>
          <a:spcPct val="20000"/>
        </a:spcBef>
        <a:spcAft>
          <a:spcPct val="0"/>
        </a:spcAft>
        <a:buChar char="•"/>
        <a:defRPr sz="32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800">
          <a:solidFill>
            <a:schemeClr val="bg1"/>
          </a:solidFill>
          <a:latin typeface="+mn-lt"/>
        </a:defRPr>
      </a:lvl2pPr>
      <a:lvl3pPr marL="1143000" indent="-228600" algn="l" rtl="0" eaLnBrk="1" fontAlgn="base" hangingPunct="1">
        <a:spcBef>
          <a:spcPct val="20000"/>
        </a:spcBef>
        <a:spcAft>
          <a:spcPct val="0"/>
        </a:spcAft>
        <a:buChar char="•"/>
        <a:defRPr sz="2400">
          <a:solidFill>
            <a:schemeClr val="bg1"/>
          </a:solidFill>
          <a:latin typeface="+mn-lt"/>
        </a:defRPr>
      </a:lvl3pPr>
      <a:lvl4pPr marL="1600200" indent="-228600" algn="l" rtl="0" eaLnBrk="1" fontAlgn="base" hangingPunct="1">
        <a:spcBef>
          <a:spcPct val="20000"/>
        </a:spcBef>
        <a:spcAft>
          <a:spcPct val="0"/>
        </a:spcAft>
        <a:buChar char="–"/>
        <a:defRPr sz="2000">
          <a:solidFill>
            <a:schemeClr val="bg1"/>
          </a:solidFill>
          <a:latin typeface="+mn-lt"/>
        </a:defRPr>
      </a:lvl4pPr>
      <a:lvl5pPr marL="2057400" indent="-228600" algn="l" rtl="0" eaLnBrk="1" fontAlgn="base" hangingPunct="1">
        <a:spcBef>
          <a:spcPct val="20000"/>
        </a:spcBef>
        <a:spcAft>
          <a:spcPct val="0"/>
        </a:spcAft>
        <a:buChar char="»"/>
        <a:defRPr sz="2000">
          <a:solidFill>
            <a:schemeClr val="bg1"/>
          </a:solidFill>
          <a:latin typeface="+mn-lt"/>
        </a:defRPr>
      </a:lvl5pPr>
      <a:lvl6pPr marL="2514600" indent="-228600" algn="l" rtl="0" eaLnBrk="1" fontAlgn="base" hangingPunct="1">
        <a:spcBef>
          <a:spcPct val="20000"/>
        </a:spcBef>
        <a:spcAft>
          <a:spcPct val="0"/>
        </a:spcAft>
        <a:buChar char="»"/>
        <a:defRPr sz="2000">
          <a:solidFill>
            <a:schemeClr val="bg1"/>
          </a:solidFill>
          <a:latin typeface="+mn-lt"/>
        </a:defRPr>
      </a:lvl6pPr>
      <a:lvl7pPr marL="2971800" indent="-228600" algn="l" rtl="0" eaLnBrk="1" fontAlgn="base" hangingPunct="1">
        <a:spcBef>
          <a:spcPct val="20000"/>
        </a:spcBef>
        <a:spcAft>
          <a:spcPct val="0"/>
        </a:spcAft>
        <a:buChar char="»"/>
        <a:defRPr sz="2000">
          <a:solidFill>
            <a:schemeClr val="bg1"/>
          </a:solidFill>
          <a:latin typeface="+mn-lt"/>
        </a:defRPr>
      </a:lvl7pPr>
      <a:lvl8pPr marL="3429000" indent="-228600" algn="l" rtl="0" eaLnBrk="1" fontAlgn="base" hangingPunct="1">
        <a:spcBef>
          <a:spcPct val="20000"/>
        </a:spcBef>
        <a:spcAft>
          <a:spcPct val="0"/>
        </a:spcAft>
        <a:buChar char="»"/>
        <a:defRPr sz="2000">
          <a:solidFill>
            <a:schemeClr val="bg1"/>
          </a:solidFill>
          <a:latin typeface="+mn-lt"/>
        </a:defRPr>
      </a:lvl8pPr>
      <a:lvl9pPr marL="3886200" indent="-228600" algn="l" rtl="0" eaLnBrk="1" fontAlgn="base" hangingPunct="1">
        <a:spcBef>
          <a:spcPct val="20000"/>
        </a:spcBef>
        <a:spcAft>
          <a:spcPct val="0"/>
        </a:spcAft>
        <a:buChar char="»"/>
        <a:defRPr sz="2000">
          <a:solidFill>
            <a:schemeClr val="bg1"/>
          </a:solidFill>
          <a:latin typeface="+mn-lt"/>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hu-HU" sz="3600" dirty="0" smtClean="0">
                <a:cs typeface="Calibri" pitchFamily="34" charset="0"/>
              </a:rPr>
              <a:t>A villamosenergia-piacok integrációja Közép-Európában</a:t>
            </a:r>
            <a:endParaRPr lang="hu-HU" sz="3600" b="1" dirty="0" smtClean="0">
              <a:solidFill>
                <a:schemeClr val="tx1"/>
              </a:solidFill>
              <a:cs typeface="Calibri" pitchFamily="34" charset="0"/>
            </a:endParaRPr>
          </a:p>
        </p:txBody>
      </p:sp>
      <p:sp>
        <p:nvSpPr>
          <p:cNvPr id="2051" name="Rectangle 3"/>
          <p:cNvSpPr>
            <a:spLocks noGrp="1" noChangeArrowheads="1"/>
          </p:cNvSpPr>
          <p:nvPr>
            <p:ph type="subTitle" idx="1"/>
          </p:nvPr>
        </p:nvSpPr>
        <p:spPr/>
        <p:txBody>
          <a:bodyPr/>
          <a:lstStyle/>
          <a:p>
            <a:pPr eaLnBrk="1" hangingPunct="1"/>
            <a:endParaRPr lang="hu-HU" sz="2000" dirty="0" smtClean="0">
              <a:solidFill>
                <a:schemeClr val="tx1"/>
              </a:solidFill>
              <a:cs typeface="Calibri" pitchFamily="34" charset="0"/>
            </a:endParaRPr>
          </a:p>
          <a:p>
            <a:pPr eaLnBrk="1" hangingPunct="1"/>
            <a:r>
              <a:rPr lang="hu-HU" sz="1400" dirty="0" smtClean="0">
                <a:solidFill>
                  <a:schemeClr val="tx1"/>
                </a:solidFill>
                <a:cs typeface="Calibri" pitchFamily="34" charset="0"/>
              </a:rPr>
              <a:t>2012. </a:t>
            </a:r>
            <a:r>
              <a:rPr lang="hu-HU" sz="1400" dirty="0" smtClean="0">
                <a:cs typeface="Calibri" pitchFamily="34" charset="0"/>
              </a:rPr>
              <a:t>November 15</a:t>
            </a:r>
            <a:r>
              <a:rPr lang="hu-HU" sz="1400" dirty="0" smtClean="0">
                <a:solidFill>
                  <a:schemeClr val="tx1"/>
                </a:solidFill>
                <a:cs typeface="Calibri" pitchFamily="34" charset="0"/>
              </a:rPr>
              <a:t>.</a:t>
            </a:r>
          </a:p>
          <a:p>
            <a:r>
              <a:rPr lang="hu-HU" sz="1400" dirty="0" smtClean="0"/>
              <a:t>Pro Energia Alapítvány Konferencia</a:t>
            </a:r>
          </a:p>
          <a:p>
            <a:endParaRPr lang="hu-HU" sz="1400" dirty="0">
              <a:solidFill>
                <a:schemeClr val="tx1"/>
              </a:solidFill>
              <a:cs typeface="Calibri" pitchFamily="34" charset="0"/>
            </a:endParaRPr>
          </a:p>
          <a:p>
            <a:pPr eaLnBrk="1" hangingPunct="1"/>
            <a:r>
              <a:rPr lang="hu-HU" sz="2000" dirty="0" smtClean="0">
                <a:solidFill>
                  <a:schemeClr val="tx1"/>
                </a:solidFill>
                <a:cs typeface="Calibri" pitchFamily="34" charset="0"/>
              </a:rPr>
              <a:t>Dr. </a:t>
            </a:r>
            <a:r>
              <a:rPr lang="hu-HU" sz="2000" dirty="0" err="1" smtClean="0">
                <a:solidFill>
                  <a:schemeClr val="tx1"/>
                </a:solidFill>
                <a:cs typeface="Calibri" pitchFamily="34" charset="0"/>
              </a:rPr>
              <a:t>Grabner</a:t>
            </a:r>
            <a:r>
              <a:rPr lang="hu-HU" sz="2000" dirty="0" smtClean="0">
                <a:solidFill>
                  <a:schemeClr val="tx1"/>
                </a:solidFill>
                <a:cs typeface="Calibri" pitchFamily="34" charset="0"/>
              </a:rPr>
              <a:t> Péter</a:t>
            </a:r>
          </a:p>
          <a:p>
            <a:pPr eaLnBrk="1" hangingPunct="1"/>
            <a:r>
              <a:rPr lang="hu-HU" sz="2000" dirty="0" smtClean="0">
                <a:solidFill>
                  <a:schemeClr val="tx1"/>
                </a:solidFill>
                <a:cs typeface="Calibri" pitchFamily="34" charset="0"/>
              </a:rPr>
              <a:t>Energetikai stratégiai tanácsadó</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églalap 2"/>
          <p:cNvSpPr/>
          <p:nvPr/>
        </p:nvSpPr>
        <p:spPr>
          <a:xfrm>
            <a:off x="683568" y="2492896"/>
            <a:ext cx="7776864" cy="2677656"/>
          </a:xfrm>
          <a:prstGeom prst="rect">
            <a:avLst/>
          </a:prstGeom>
        </p:spPr>
        <p:txBody>
          <a:bodyPr wrap="square">
            <a:spAutoFit/>
          </a:bodyPr>
          <a:lstStyle/>
          <a:p>
            <a:pPr marL="0" indent="0">
              <a:buNone/>
            </a:pPr>
            <a:r>
              <a:rPr lang="hu-HU" b="1" i="1" dirty="0" smtClean="0">
                <a:solidFill>
                  <a:srgbClr val="960000"/>
                </a:solidFill>
              </a:rPr>
              <a:t>„Budapest, 2012. szeptember 11., kedd (MTI) - Elindult kedd reggel a közös </a:t>
            </a:r>
            <a:r>
              <a:rPr lang="hu-HU" b="1" i="1" dirty="0" err="1" smtClean="0">
                <a:solidFill>
                  <a:srgbClr val="960000"/>
                </a:solidFill>
              </a:rPr>
              <a:t>cseh-szlovák-magyar</a:t>
            </a:r>
            <a:r>
              <a:rPr lang="hu-HU" b="1" i="1" dirty="0" smtClean="0">
                <a:solidFill>
                  <a:srgbClr val="960000"/>
                </a:solidFill>
              </a:rPr>
              <a:t> árampiac, a villamosenergia-börzéken a három ország kereskedői és termelői egységesen, határok nélkül kereskedhetnek a villamos energiával - közölte a MAVIR Magyar Villamosenergia-ipari Átviteli Rendszerirányító </a:t>
            </a:r>
            <a:r>
              <a:rPr lang="hu-HU" b="1" i="1" dirty="0" err="1" smtClean="0">
                <a:solidFill>
                  <a:srgbClr val="960000"/>
                </a:solidFill>
              </a:rPr>
              <a:t>Zrt</a:t>
            </a:r>
            <a:r>
              <a:rPr lang="hu-HU" b="1" i="1" dirty="0" smtClean="0">
                <a:solidFill>
                  <a:srgbClr val="960000"/>
                </a:solidFill>
              </a:rPr>
              <a:t>. az </a:t>
            </a:r>
            <a:r>
              <a:rPr lang="hu-HU" b="1" i="1" dirty="0" err="1" smtClean="0">
                <a:solidFill>
                  <a:srgbClr val="960000"/>
                </a:solidFill>
              </a:rPr>
              <a:t>MTI-vel</a:t>
            </a:r>
            <a:r>
              <a:rPr lang="hu-HU" b="1" i="1" dirty="0" smtClean="0">
                <a:solidFill>
                  <a:srgbClr val="960000"/>
                </a:solidFill>
              </a:rPr>
              <a:t>.”</a:t>
            </a:r>
            <a:endParaRPr lang="hu-HU" b="1" i="1" dirty="0">
              <a:solidFill>
                <a:srgbClr val="96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Az európai villamosenergia-piacok integrációja</a:t>
            </a:r>
            <a:endParaRPr lang="hu-HU" dirty="0"/>
          </a:p>
        </p:txBody>
      </p:sp>
      <p:grpSp>
        <p:nvGrpSpPr>
          <p:cNvPr id="3" name="Group 94"/>
          <p:cNvGrpSpPr>
            <a:grpSpLocks/>
          </p:cNvGrpSpPr>
          <p:nvPr/>
        </p:nvGrpSpPr>
        <p:grpSpPr bwMode="auto">
          <a:xfrm>
            <a:off x="916136" y="1844824"/>
            <a:ext cx="7311727" cy="3571536"/>
            <a:chOff x="338" y="1087"/>
            <a:chExt cx="5490" cy="2647"/>
          </a:xfrm>
        </p:grpSpPr>
        <p:sp>
          <p:nvSpPr>
            <p:cNvPr id="4" name="Freeform 4"/>
            <p:cNvSpPr>
              <a:spLocks/>
            </p:cNvSpPr>
            <p:nvPr/>
          </p:nvSpPr>
          <p:spPr bwMode="auto">
            <a:xfrm>
              <a:off x="4178" y="2431"/>
              <a:ext cx="202" cy="119"/>
            </a:xfrm>
            <a:custGeom>
              <a:avLst/>
              <a:gdLst/>
              <a:ahLst/>
              <a:cxnLst>
                <a:cxn ang="0">
                  <a:pos x="57" y="17"/>
                </a:cxn>
                <a:cxn ang="0">
                  <a:pos x="233" y="9"/>
                </a:cxn>
                <a:cxn ang="0">
                  <a:pos x="249" y="33"/>
                </a:cxn>
                <a:cxn ang="0">
                  <a:pos x="257" y="81"/>
                </a:cxn>
                <a:cxn ang="0">
                  <a:pos x="305" y="113"/>
                </a:cxn>
                <a:cxn ang="0">
                  <a:pos x="241" y="161"/>
                </a:cxn>
                <a:cxn ang="0">
                  <a:pos x="105" y="153"/>
                </a:cxn>
                <a:cxn ang="0">
                  <a:pos x="33" y="113"/>
                </a:cxn>
                <a:cxn ang="0">
                  <a:pos x="57" y="17"/>
                </a:cxn>
              </a:cxnLst>
              <a:rect l="0" t="0" r="r" b="b"/>
              <a:pathLst>
                <a:path w="305" h="163">
                  <a:moveTo>
                    <a:pt x="57" y="17"/>
                  </a:moveTo>
                  <a:cubicBezTo>
                    <a:pt x="125" y="0"/>
                    <a:pt x="155" y="3"/>
                    <a:pt x="233" y="9"/>
                  </a:cubicBezTo>
                  <a:cubicBezTo>
                    <a:pt x="238" y="17"/>
                    <a:pt x="246" y="24"/>
                    <a:pt x="249" y="33"/>
                  </a:cubicBezTo>
                  <a:cubicBezTo>
                    <a:pt x="254" y="48"/>
                    <a:pt x="248" y="68"/>
                    <a:pt x="257" y="81"/>
                  </a:cubicBezTo>
                  <a:cubicBezTo>
                    <a:pt x="268" y="97"/>
                    <a:pt x="305" y="113"/>
                    <a:pt x="305" y="113"/>
                  </a:cubicBezTo>
                  <a:cubicBezTo>
                    <a:pt x="263" y="141"/>
                    <a:pt x="293" y="148"/>
                    <a:pt x="241" y="161"/>
                  </a:cubicBezTo>
                  <a:cubicBezTo>
                    <a:pt x="196" y="158"/>
                    <a:pt x="149" y="163"/>
                    <a:pt x="105" y="153"/>
                  </a:cubicBezTo>
                  <a:cubicBezTo>
                    <a:pt x="78" y="147"/>
                    <a:pt x="59" y="122"/>
                    <a:pt x="33" y="113"/>
                  </a:cubicBezTo>
                  <a:cubicBezTo>
                    <a:pt x="24" y="85"/>
                    <a:pt x="0" y="17"/>
                    <a:pt x="57" y="17"/>
                  </a:cubicBezTo>
                  <a:close/>
                </a:path>
              </a:pathLst>
            </a:custGeom>
            <a:solidFill>
              <a:srgbClr val="FFFF00"/>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sp>
          <p:nvSpPr>
            <p:cNvPr id="5" name="Freeform 5"/>
            <p:cNvSpPr>
              <a:spLocks noChangeAspect="1"/>
            </p:cNvSpPr>
            <p:nvPr/>
          </p:nvSpPr>
          <p:spPr bwMode="auto">
            <a:xfrm>
              <a:off x="3650" y="1903"/>
              <a:ext cx="176" cy="192"/>
            </a:xfrm>
            <a:custGeom>
              <a:avLst/>
              <a:gdLst/>
              <a:ahLst/>
              <a:cxnLst>
                <a:cxn ang="0">
                  <a:pos x="2696" y="104"/>
                </a:cxn>
                <a:cxn ang="0">
                  <a:pos x="2448" y="256"/>
                </a:cxn>
                <a:cxn ang="0">
                  <a:pos x="2248" y="448"/>
                </a:cxn>
                <a:cxn ang="0">
                  <a:pos x="2032" y="568"/>
                </a:cxn>
                <a:cxn ang="0">
                  <a:pos x="1944" y="728"/>
                </a:cxn>
                <a:cxn ang="0">
                  <a:pos x="2064" y="896"/>
                </a:cxn>
                <a:cxn ang="0">
                  <a:pos x="2160" y="992"/>
                </a:cxn>
                <a:cxn ang="0">
                  <a:pos x="2304" y="920"/>
                </a:cxn>
                <a:cxn ang="0">
                  <a:pos x="2456" y="912"/>
                </a:cxn>
                <a:cxn ang="0">
                  <a:pos x="2696" y="1296"/>
                </a:cxn>
                <a:cxn ang="0">
                  <a:pos x="2576" y="1360"/>
                </a:cxn>
                <a:cxn ang="0">
                  <a:pos x="2520" y="1760"/>
                </a:cxn>
                <a:cxn ang="0">
                  <a:pos x="2496" y="2144"/>
                </a:cxn>
                <a:cxn ang="0">
                  <a:pos x="2416" y="2336"/>
                </a:cxn>
                <a:cxn ang="0">
                  <a:pos x="2192" y="2592"/>
                </a:cxn>
                <a:cxn ang="0">
                  <a:pos x="2080" y="2744"/>
                </a:cxn>
                <a:cxn ang="0">
                  <a:pos x="1624" y="2712"/>
                </a:cxn>
                <a:cxn ang="0">
                  <a:pos x="976" y="2744"/>
                </a:cxn>
                <a:cxn ang="0">
                  <a:pos x="744" y="2872"/>
                </a:cxn>
                <a:cxn ang="0">
                  <a:pos x="248" y="2744"/>
                </a:cxn>
                <a:cxn ang="0">
                  <a:pos x="336" y="2632"/>
                </a:cxn>
                <a:cxn ang="0">
                  <a:pos x="80" y="2584"/>
                </a:cxn>
                <a:cxn ang="0">
                  <a:pos x="256" y="2512"/>
                </a:cxn>
                <a:cxn ang="0">
                  <a:pos x="0" y="2408"/>
                </a:cxn>
                <a:cxn ang="0">
                  <a:pos x="168" y="2248"/>
                </a:cxn>
                <a:cxn ang="0">
                  <a:pos x="160" y="2168"/>
                </a:cxn>
                <a:cxn ang="0">
                  <a:pos x="136" y="2016"/>
                </a:cxn>
                <a:cxn ang="0">
                  <a:pos x="392" y="2016"/>
                </a:cxn>
                <a:cxn ang="0">
                  <a:pos x="728" y="1936"/>
                </a:cxn>
                <a:cxn ang="0">
                  <a:pos x="944" y="2048"/>
                </a:cxn>
                <a:cxn ang="0">
                  <a:pos x="840" y="1936"/>
                </a:cxn>
                <a:cxn ang="0">
                  <a:pos x="520" y="1824"/>
                </a:cxn>
                <a:cxn ang="0">
                  <a:pos x="792" y="1664"/>
                </a:cxn>
                <a:cxn ang="0">
                  <a:pos x="960" y="1384"/>
                </a:cxn>
                <a:cxn ang="0">
                  <a:pos x="688" y="1256"/>
                </a:cxn>
                <a:cxn ang="0">
                  <a:pos x="680" y="992"/>
                </a:cxn>
                <a:cxn ang="0">
                  <a:pos x="944" y="856"/>
                </a:cxn>
                <a:cxn ang="0">
                  <a:pos x="960" y="776"/>
                </a:cxn>
                <a:cxn ang="0">
                  <a:pos x="904" y="592"/>
                </a:cxn>
                <a:cxn ang="0">
                  <a:pos x="1120" y="448"/>
                </a:cxn>
                <a:cxn ang="0">
                  <a:pos x="1408" y="672"/>
                </a:cxn>
                <a:cxn ang="0">
                  <a:pos x="1632" y="616"/>
                </a:cxn>
                <a:cxn ang="0">
                  <a:pos x="1816" y="520"/>
                </a:cxn>
                <a:cxn ang="0">
                  <a:pos x="1720" y="272"/>
                </a:cxn>
                <a:cxn ang="0">
                  <a:pos x="1816" y="200"/>
                </a:cxn>
                <a:cxn ang="0">
                  <a:pos x="1960" y="152"/>
                </a:cxn>
                <a:cxn ang="0">
                  <a:pos x="2064" y="56"/>
                </a:cxn>
                <a:cxn ang="0">
                  <a:pos x="2200" y="0"/>
                </a:cxn>
                <a:cxn ang="0">
                  <a:pos x="2384" y="224"/>
                </a:cxn>
                <a:cxn ang="0">
                  <a:pos x="2496" y="56"/>
                </a:cxn>
              </a:cxnLst>
              <a:rect l="0" t="0" r="r" b="b"/>
              <a:pathLst>
                <a:path w="2720" h="2888">
                  <a:moveTo>
                    <a:pt x="2624" y="32"/>
                  </a:moveTo>
                  <a:cubicBezTo>
                    <a:pt x="2639" y="36"/>
                    <a:pt x="2670" y="40"/>
                    <a:pt x="2680" y="56"/>
                  </a:cubicBezTo>
                  <a:cubicBezTo>
                    <a:pt x="2689" y="70"/>
                    <a:pt x="2696" y="104"/>
                    <a:pt x="2696" y="104"/>
                  </a:cubicBezTo>
                  <a:cubicBezTo>
                    <a:pt x="2693" y="112"/>
                    <a:pt x="2680" y="166"/>
                    <a:pt x="2664" y="176"/>
                  </a:cubicBezTo>
                  <a:cubicBezTo>
                    <a:pt x="2650" y="185"/>
                    <a:pt x="2632" y="187"/>
                    <a:pt x="2616" y="192"/>
                  </a:cubicBezTo>
                  <a:cubicBezTo>
                    <a:pt x="2560" y="211"/>
                    <a:pt x="2497" y="223"/>
                    <a:pt x="2448" y="256"/>
                  </a:cubicBezTo>
                  <a:cubicBezTo>
                    <a:pt x="2443" y="264"/>
                    <a:pt x="2439" y="274"/>
                    <a:pt x="2432" y="280"/>
                  </a:cubicBezTo>
                  <a:cubicBezTo>
                    <a:pt x="2418" y="293"/>
                    <a:pt x="2384" y="312"/>
                    <a:pt x="2384" y="312"/>
                  </a:cubicBezTo>
                  <a:cubicBezTo>
                    <a:pt x="2344" y="373"/>
                    <a:pt x="2320" y="424"/>
                    <a:pt x="2248" y="448"/>
                  </a:cubicBezTo>
                  <a:cubicBezTo>
                    <a:pt x="2237" y="447"/>
                    <a:pt x="2107" y="429"/>
                    <a:pt x="2088" y="448"/>
                  </a:cubicBezTo>
                  <a:cubicBezTo>
                    <a:pt x="2077" y="459"/>
                    <a:pt x="2112" y="508"/>
                    <a:pt x="2120" y="520"/>
                  </a:cubicBezTo>
                  <a:cubicBezTo>
                    <a:pt x="2105" y="565"/>
                    <a:pt x="2070" y="557"/>
                    <a:pt x="2032" y="568"/>
                  </a:cubicBezTo>
                  <a:cubicBezTo>
                    <a:pt x="1990" y="581"/>
                    <a:pt x="1948" y="592"/>
                    <a:pt x="1912" y="616"/>
                  </a:cubicBezTo>
                  <a:cubicBezTo>
                    <a:pt x="1904" y="639"/>
                    <a:pt x="1874" y="674"/>
                    <a:pt x="1896" y="696"/>
                  </a:cubicBezTo>
                  <a:cubicBezTo>
                    <a:pt x="1910" y="710"/>
                    <a:pt x="1944" y="728"/>
                    <a:pt x="1944" y="728"/>
                  </a:cubicBezTo>
                  <a:cubicBezTo>
                    <a:pt x="1955" y="760"/>
                    <a:pt x="1965" y="792"/>
                    <a:pt x="1976" y="824"/>
                  </a:cubicBezTo>
                  <a:cubicBezTo>
                    <a:pt x="1982" y="842"/>
                    <a:pt x="2024" y="856"/>
                    <a:pt x="2024" y="856"/>
                  </a:cubicBezTo>
                  <a:cubicBezTo>
                    <a:pt x="2067" y="920"/>
                    <a:pt x="2011" y="843"/>
                    <a:pt x="2064" y="896"/>
                  </a:cubicBezTo>
                  <a:cubicBezTo>
                    <a:pt x="2077" y="909"/>
                    <a:pt x="2075" y="931"/>
                    <a:pt x="2088" y="944"/>
                  </a:cubicBezTo>
                  <a:cubicBezTo>
                    <a:pt x="2102" y="958"/>
                    <a:pt x="2120" y="965"/>
                    <a:pt x="2136" y="976"/>
                  </a:cubicBezTo>
                  <a:cubicBezTo>
                    <a:pt x="2144" y="981"/>
                    <a:pt x="2160" y="992"/>
                    <a:pt x="2160" y="992"/>
                  </a:cubicBezTo>
                  <a:cubicBezTo>
                    <a:pt x="2195" y="987"/>
                    <a:pt x="2216" y="992"/>
                    <a:pt x="2240" y="968"/>
                  </a:cubicBezTo>
                  <a:cubicBezTo>
                    <a:pt x="2247" y="961"/>
                    <a:pt x="2248" y="950"/>
                    <a:pt x="2256" y="944"/>
                  </a:cubicBezTo>
                  <a:cubicBezTo>
                    <a:pt x="2270" y="933"/>
                    <a:pt x="2289" y="930"/>
                    <a:pt x="2304" y="920"/>
                  </a:cubicBezTo>
                  <a:cubicBezTo>
                    <a:pt x="2325" y="856"/>
                    <a:pt x="2304" y="877"/>
                    <a:pt x="2368" y="856"/>
                  </a:cubicBezTo>
                  <a:cubicBezTo>
                    <a:pt x="2384" y="851"/>
                    <a:pt x="2416" y="840"/>
                    <a:pt x="2416" y="840"/>
                  </a:cubicBezTo>
                  <a:cubicBezTo>
                    <a:pt x="2471" y="854"/>
                    <a:pt x="2442" y="836"/>
                    <a:pt x="2456" y="912"/>
                  </a:cubicBezTo>
                  <a:cubicBezTo>
                    <a:pt x="2470" y="988"/>
                    <a:pt x="2493" y="1064"/>
                    <a:pt x="2536" y="1128"/>
                  </a:cubicBezTo>
                  <a:cubicBezTo>
                    <a:pt x="2504" y="1256"/>
                    <a:pt x="2507" y="1223"/>
                    <a:pt x="2680" y="1232"/>
                  </a:cubicBezTo>
                  <a:cubicBezTo>
                    <a:pt x="2720" y="1245"/>
                    <a:pt x="2709" y="1233"/>
                    <a:pt x="2696" y="1296"/>
                  </a:cubicBezTo>
                  <a:cubicBezTo>
                    <a:pt x="2694" y="1304"/>
                    <a:pt x="2693" y="1313"/>
                    <a:pt x="2688" y="1320"/>
                  </a:cubicBezTo>
                  <a:cubicBezTo>
                    <a:pt x="2678" y="1333"/>
                    <a:pt x="2655" y="1340"/>
                    <a:pt x="2640" y="1344"/>
                  </a:cubicBezTo>
                  <a:cubicBezTo>
                    <a:pt x="2619" y="1350"/>
                    <a:pt x="2576" y="1360"/>
                    <a:pt x="2576" y="1360"/>
                  </a:cubicBezTo>
                  <a:cubicBezTo>
                    <a:pt x="2556" y="1419"/>
                    <a:pt x="2576" y="1349"/>
                    <a:pt x="2576" y="1472"/>
                  </a:cubicBezTo>
                  <a:cubicBezTo>
                    <a:pt x="2576" y="1517"/>
                    <a:pt x="2572" y="1563"/>
                    <a:pt x="2568" y="1608"/>
                  </a:cubicBezTo>
                  <a:cubicBezTo>
                    <a:pt x="2562" y="1677"/>
                    <a:pt x="2530" y="1698"/>
                    <a:pt x="2520" y="1760"/>
                  </a:cubicBezTo>
                  <a:cubicBezTo>
                    <a:pt x="2513" y="1800"/>
                    <a:pt x="2504" y="1840"/>
                    <a:pt x="2496" y="1880"/>
                  </a:cubicBezTo>
                  <a:cubicBezTo>
                    <a:pt x="2506" y="1932"/>
                    <a:pt x="2514" y="1968"/>
                    <a:pt x="2520" y="2024"/>
                  </a:cubicBezTo>
                  <a:cubicBezTo>
                    <a:pt x="2514" y="2059"/>
                    <a:pt x="2512" y="2111"/>
                    <a:pt x="2496" y="2144"/>
                  </a:cubicBezTo>
                  <a:cubicBezTo>
                    <a:pt x="2487" y="2161"/>
                    <a:pt x="2464" y="2192"/>
                    <a:pt x="2464" y="2192"/>
                  </a:cubicBezTo>
                  <a:cubicBezTo>
                    <a:pt x="2456" y="2223"/>
                    <a:pt x="2441" y="2249"/>
                    <a:pt x="2432" y="2280"/>
                  </a:cubicBezTo>
                  <a:cubicBezTo>
                    <a:pt x="2429" y="2292"/>
                    <a:pt x="2422" y="2323"/>
                    <a:pt x="2416" y="2336"/>
                  </a:cubicBezTo>
                  <a:cubicBezTo>
                    <a:pt x="2403" y="2361"/>
                    <a:pt x="2352" y="2392"/>
                    <a:pt x="2352" y="2392"/>
                  </a:cubicBezTo>
                  <a:cubicBezTo>
                    <a:pt x="2333" y="2420"/>
                    <a:pt x="2308" y="2430"/>
                    <a:pt x="2288" y="2456"/>
                  </a:cubicBezTo>
                  <a:cubicBezTo>
                    <a:pt x="2252" y="2502"/>
                    <a:pt x="2242" y="2559"/>
                    <a:pt x="2192" y="2592"/>
                  </a:cubicBezTo>
                  <a:cubicBezTo>
                    <a:pt x="2170" y="2625"/>
                    <a:pt x="2169" y="2658"/>
                    <a:pt x="2128" y="2672"/>
                  </a:cubicBezTo>
                  <a:cubicBezTo>
                    <a:pt x="2125" y="2677"/>
                    <a:pt x="2089" y="2718"/>
                    <a:pt x="2088" y="2720"/>
                  </a:cubicBezTo>
                  <a:cubicBezTo>
                    <a:pt x="2083" y="2727"/>
                    <a:pt x="2088" y="2741"/>
                    <a:pt x="2080" y="2744"/>
                  </a:cubicBezTo>
                  <a:cubicBezTo>
                    <a:pt x="2052" y="2753"/>
                    <a:pt x="2021" y="2749"/>
                    <a:pt x="1992" y="2752"/>
                  </a:cubicBezTo>
                  <a:cubicBezTo>
                    <a:pt x="1966" y="2743"/>
                    <a:pt x="1946" y="2729"/>
                    <a:pt x="1920" y="2720"/>
                  </a:cubicBezTo>
                  <a:cubicBezTo>
                    <a:pt x="1846" y="2745"/>
                    <a:pt x="1700" y="2716"/>
                    <a:pt x="1624" y="2712"/>
                  </a:cubicBezTo>
                  <a:cubicBezTo>
                    <a:pt x="1487" y="2718"/>
                    <a:pt x="1361" y="2725"/>
                    <a:pt x="1232" y="2768"/>
                  </a:cubicBezTo>
                  <a:cubicBezTo>
                    <a:pt x="1157" y="2762"/>
                    <a:pt x="1134" y="2774"/>
                    <a:pt x="1088" y="2728"/>
                  </a:cubicBezTo>
                  <a:cubicBezTo>
                    <a:pt x="1085" y="2728"/>
                    <a:pt x="998" y="2733"/>
                    <a:pt x="976" y="2744"/>
                  </a:cubicBezTo>
                  <a:cubicBezTo>
                    <a:pt x="959" y="2753"/>
                    <a:pt x="928" y="2776"/>
                    <a:pt x="928" y="2776"/>
                  </a:cubicBezTo>
                  <a:cubicBezTo>
                    <a:pt x="890" y="2833"/>
                    <a:pt x="818" y="2822"/>
                    <a:pt x="768" y="2856"/>
                  </a:cubicBezTo>
                  <a:cubicBezTo>
                    <a:pt x="760" y="2861"/>
                    <a:pt x="753" y="2868"/>
                    <a:pt x="744" y="2872"/>
                  </a:cubicBezTo>
                  <a:cubicBezTo>
                    <a:pt x="729" y="2879"/>
                    <a:pt x="696" y="2888"/>
                    <a:pt x="696" y="2888"/>
                  </a:cubicBezTo>
                  <a:cubicBezTo>
                    <a:pt x="625" y="2874"/>
                    <a:pt x="569" y="2855"/>
                    <a:pt x="496" y="2848"/>
                  </a:cubicBezTo>
                  <a:cubicBezTo>
                    <a:pt x="410" y="2826"/>
                    <a:pt x="322" y="2793"/>
                    <a:pt x="248" y="2744"/>
                  </a:cubicBezTo>
                  <a:cubicBezTo>
                    <a:pt x="245" y="2739"/>
                    <a:pt x="220" y="2706"/>
                    <a:pt x="224" y="2696"/>
                  </a:cubicBezTo>
                  <a:cubicBezTo>
                    <a:pt x="231" y="2678"/>
                    <a:pt x="310" y="2662"/>
                    <a:pt x="328" y="2656"/>
                  </a:cubicBezTo>
                  <a:cubicBezTo>
                    <a:pt x="331" y="2648"/>
                    <a:pt x="340" y="2640"/>
                    <a:pt x="336" y="2632"/>
                  </a:cubicBezTo>
                  <a:cubicBezTo>
                    <a:pt x="332" y="2624"/>
                    <a:pt x="320" y="2625"/>
                    <a:pt x="312" y="2624"/>
                  </a:cubicBezTo>
                  <a:cubicBezTo>
                    <a:pt x="264" y="2619"/>
                    <a:pt x="216" y="2619"/>
                    <a:pt x="168" y="2616"/>
                  </a:cubicBezTo>
                  <a:cubicBezTo>
                    <a:pt x="131" y="2609"/>
                    <a:pt x="110" y="2604"/>
                    <a:pt x="80" y="2584"/>
                  </a:cubicBezTo>
                  <a:cubicBezTo>
                    <a:pt x="117" y="2565"/>
                    <a:pt x="144" y="2549"/>
                    <a:pt x="184" y="2536"/>
                  </a:cubicBezTo>
                  <a:cubicBezTo>
                    <a:pt x="200" y="2531"/>
                    <a:pt x="216" y="2525"/>
                    <a:pt x="232" y="2520"/>
                  </a:cubicBezTo>
                  <a:cubicBezTo>
                    <a:pt x="240" y="2517"/>
                    <a:pt x="256" y="2512"/>
                    <a:pt x="256" y="2512"/>
                  </a:cubicBezTo>
                  <a:cubicBezTo>
                    <a:pt x="300" y="2446"/>
                    <a:pt x="283" y="2466"/>
                    <a:pt x="184" y="2456"/>
                  </a:cubicBezTo>
                  <a:cubicBezTo>
                    <a:pt x="142" y="2452"/>
                    <a:pt x="127" y="2448"/>
                    <a:pt x="88" y="2440"/>
                  </a:cubicBezTo>
                  <a:cubicBezTo>
                    <a:pt x="59" y="2425"/>
                    <a:pt x="31" y="2418"/>
                    <a:pt x="0" y="2408"/>
                  </a:cubicBezTo>
                  <a:cubicBezTo>
                    <a:pt x="3" y="2381"/>
                    <a:pt x="2" y="2354"/>
                    <a:pt x="8" y="2328"/>
                  </a:cubicBezTo>
                  <a:cubicBezTo>
                    <a:pt x="15" y="2298"/>
                    <a:pt x="27" y="2307"/>
                    <a:pt x="48" y="2296"/>
                  </a:cubicBezTo>
                  <a:cubicBezTo>
                    <a:pt x="86" y="2277"/>
                    <a:pt x="126" y="2259"/>
                    <a:pt x="168" y="2248"/>
                  </a:cubicBezTo>
                  <a:cubicBezTo>
                    <a:pt x="192" y="2242"/>
                    <a:pt x="216" y="2238"/>
                    <a:pt x="240" y="2232"/>
                  </a:cubicBezTo>
                  <a:cubicBezTo>
                    <a:pt x="256" y="2228"/>
                    <a:pt x="288" y="2216"/>
                    <a:pt x="288" y="2216"/>
                  </a:cubicBezTo>
                  <a:cubicBezTo>
                    <a:pt x="252" y="2162"/>
                    <a:pt x="233" y="2175"/>
                    <a:pt x="160" y="2168"/>
                  </a:cubicBezTo>
                  <a:cubicBezTo>
                    <a:pt x="127" y="2157"/>
                    <a:pt x="93" y="2139"/>
                    <a:pt x="64" y="2120"/>
                  </a:cubicBezTo>
                  <a:cubicBezTo>
                    <a:pt x="59" y="2112"/>
                    <a:pt x="46" y="2105"/>
                    <a:pt x="48" y="2096"/>
                  </a:cubicBezTo>
                  <a:cubicBezTo>
                    <a:pt x="51" y="2077"/>
                    <a:pt x="127" y="2022"/>
                    <a:pt x="136" y="2016"/>
                  </a:cubicBezTo>
                  <a:cubicBezTo>
                    <a:pt x="167" y="1995"/>
                    <a:pt x="248" y="2000"/>
                    <a:pt x="248" y="2000"/>
                  </a:cubicBezTo>
                  <a:cubicBezTo>
                    <a:pt x="299" y="2017"/>
                    <a:pt x="314" y="2073"/>
                    <a:pt x="360" y="2088"/>
                  </a:cubicBezTo>
                  <a:cubicBezTo>
                    <a:pt x="385" y="2050"/>
                    <a:pt x="373" y="2073"/>
                    <a:pt x="392" y="2016"/>
                  </a:cubicBezTo>
                  <a:cubicBezTo>
                    <a:pt x="397" y="2000"/>
                    <a:pt x="396" y="1980"/>
                    <a:pt x="408" y="1968"/>
                  </a:cubicBezTo>
                  <a:cubicBezTo>
                    <a:pt x="451" y="1925"/>
                    <a:pt x="502" y="1914"/>
                    <a:pt x="560" y="1904"/>
                  </a:cubicBezTo>
                  <a:cubicBezTo>
                    <a:pt x="656" y="1911"/>
                    <a:pt x="658" y="1913"/>
                    <a:pt x="728" y="1936"/>
                  </a:cubicBezTo>
                  <a:cubicBezTo>
                    <a:pt x="790" y="1998"/>
                    <a:pt x="710" y="1923"/>
                    <a:pt x="784" y="1976"/>
                  </a:cubicBezTo>
                  <a:cubicBezTo>
                    <a:pt x="815" y="1998"/>
                    <a:pt x="798" y="2001"/>
                    <a:pt x="832" y="2016"/>
                  </a:cubicBezTo>
                  <a:cubicBezTo>
                    <a:pt x="868" y="2032"/>
                    <a:pt x="906" y="2040"/>
                    <a:pt x="944" y="2048"/>
                  </a:cubicBezTo>
                  <a:cubicBezTo>
                    <a:pt x="995" y="2039"/>
                    <a:pt x="1015" y="2038"/>
                    <a:pt x="1000" y="1984"/>
                  </a:cubicBezTo>
                  <a:cubicBezTo>
                    <a:pt x="998" y="1976"/>
                    <a:pt x="998" y="1966"/>
                    <a:pt x="992" y="1960"/>
                  </a:cubicBezTo>
                  <a:cubicBezTo>
                    <a:pt x="975" y="1943"/>
                    <a:pt x="842" y="1936"/>
                    <a:pt x="840" y="1936"/>
                  </a:cubicBezTo>
                  <a:cubicBezTo>
                    <a:pt x="775" y="1923"/>
                    <a:pt x="714" y="1901"/>
                    <a:pt x="656" y="1872"/>
                  </a:cubicBezTo>
                  <a:cubicBezTo>
                    <a:pt x="637" y="1863"/>
                    <a:pt x="628" y="1838"/>
                    <a:pt x="608" y="1832"/>
                  </a:cubicBezTo>
                  <a:cubicBezTo>
                    <a:pt x="580" y="1824"/>
                    <a:pt x="549" y="1827"/>
                    <a:pt x="520" y="1824"/>
                  </a:cubicBezTo>
                  <a:cubicBezTo>
                    <a:pt x="546" y="1815"/>
                    <a:pt x="566" y="1801"/>
                    <a:pt x="592" y="1792"/>
                  </a:cubicBezTo>
                  <a:cubicBezTo>
                    <a:pt x="628" y="1756"/>
                    <a:pt x="642" y="1735"/>
                    <a:pt x="688" y="1720"/>
                  </a:cubicBezTo>
                  <a:cubicBezTo>
                    <a:pt x="722" y="1686"/>
                    <a:pt x="753" y="1690"/>
                    <a:pt x="792" y="1664"/>
                  </a:cubicBezTo>
                  <a:cubicBezTo>
                    <a:pt x="836" y="1531"/>
                    <a:pt x="959" y="1526"/>
                    <a:pt x="1072" y="1488"/>
                  </a:cubicBezTo>
                  <a:cubicBezTo>
                    <a:pt x="1075" y="1480"/>
                    <a:pt x="1080" y="1472"/>
                    <a:pt x="1080" y="1464"/>
                  </a:cubicBezTo>
                  <a:cubicBezTo>
                    <a:pt x="1080" y="1376"/>
                    <a:pt x="1039" y="1391"/>
                    <a:pt x="960" y="1384"/>
                  </a:cubicBezTo>
                  <a:cubicBezTo>
                    <a:pt x="909" y="1374"/>
                    <a:pt x="860" y="1341"/>
                    <a:pt x="816" y="1312"/>
                  </a:cubicBezTo>
                  <a:cubicBezTo>
                    <a:pt x="811" y="1304"/>
                    <a:pt x="808" y="1294"/>
                    <a:pt x="800" y="1288"/>
                  </a:cubicBezTo>
                  <a:cubicBezTo>
                    <a:pt x="783" y="1275"/>
                    <a:pt x="711" y="1262"/>
                    <a:pt x="688" y="1256"/>
                  </a:cubicBezTo>
                  <a:cubicBezTo>
                    <a:pt x="668" y="1226"/>
                    <a:pt x="659" y="1194"/>
                    <a:pt x="648" y="1160"/>
                  </a:cubicBezTo>
                  <a:cubicBezTo>
                    <a:pt x="643" y="1144"/>
                    <a:pt x="632" y="1112"/>
                    <a:pt x="632" y="1112"/>
                  </a:cubicBezTo>
                  <a:cubicBezTo>
                    <a:pt x="639" y="1061"/>
                    <a:pt x="637" y="1021"/>
                    <a:pt x="680" y="992"/>
                  </a:cubicBezTo>
                  <a:cubicBezTo>
                    <a:pt x="702" y="958"/>
                    <a:pt x="734" y="955"/>
                    <a:pt x="768" y="936"/>
                  </a:cubicBezTo>
                  <a:cubicBezTo>
                    <a:pt x="818" y="908"/>
                    <a:pt x="835" y="890"/>
                    <a:pt x="888" y="872"/>
                  </a:cubicBezTo>
                  <a:cubicBezTo>
                    <a:pt x="969" y="845"/>
                    <a:pt x="844" y="886"/>
                    <a:pt x="944" y="856"/>
                  </a:cubicBezTo>
                  <a:cubicBezTo>
                    <a:pt x="960" y="851"/>
                    <a:pt x="992" y="840"/>
                    <a:pt x="992" y="840"/>
                  </a:cubicBezTo>
                  <a:cubicBezTo>
                    <a:pt x="989" y="821"/>
                    <a:pt x="992" y="801"/>
                    <a:pt x="984" y="784"/>
                  </a:cubicBezTo>
                  <a:cubicBezTo>
                    <a:pt x="980" y="776"/>
                    <a:pt x="967" y="781"/>
                    <a:pt x="960" y="776"/>
                  </a:cubicBezTo>
                  <a:cubicBezTo>
                    <a:pt x="952" y="770"/>
                    <a:pt x="951" y="758"/>
                    <a:pt x="944" y="752"/>
                  </a:cubicBezTo>
                  <a:cubicBezTo>
                    <a:pt x="912" y="724"/>
                    <a:pt x="882" y="718"/>
                    <a:pt x="848" y="696"/>
                  </a:cubicBezTo>
                  <a:cubicBezTo>
                    <a:pt x="856" y="650"/>
                    <a:pt x="856" y="608"/>
                    <a:pt x="904" y="592"/>
                  </a:cubicBezTo>
                  <a:cubicBezTo>
                    <a:pt x="920" y="568"/>
                    <a:pt x="926" y="542"/>
                    <a:pt x="944" y="520"/>
                  </a:cubicBezTo>
                  <a:cubicBezTo>
                    <a:pt x="972" y="487"/>
                    <a:pt x="1023" y="446"/>
                    <a:pt x="1064" y="432"/>
                  </a:cubicBezTo>
                  <a:cubicBezTo>
                    <a:pt x="1074" y="435"/>
                    <a:pt x="1109" y="442"/>
                    <a:pt x="1120" y="448"/>
                  </a:cubicBezTo>
                  <a:cubicBezTo>
                    <a:pt x="1129" y="452"/>
                    <a:pt x="1135" y="461"/>
                    <a:pt x="1144" y="464"/>
                  </a:cubicBezTo>
                  <a:cubicBezTo>
                    <a:pt x="1190" y="479"/>
                    <a:pt x="1241" y="480"/>
                    <a:pt x="1288" y="496"/>
                  </a:cubicBezTo>
                  <a:cubicBezTo>
                    <a:pt x="1311" y="564"/>
                    <a:pt x="1333" y="647"/>
                    <a:pt x="1408" y="672"/>
                  </a:cubicBezTo>
                  <a:cubicBezTo>
                    <a:pt x="1418" y="671"/>
                    <a:pt x="1494" y="663"/>
                    <a:pt x="1512" y="656"/>
                  </a:cubicBezTo>
                  <a:cubicBezTo>
                    <a:pt x="1521" y="653"/>
                    <a:pt x="1527" y="644"/>
                    <a:pt x="1536" y="640"/>
                  </a:cubicBezTo>
                  <a:cubicBezTo>
                    <a:pt x="1564" y="628"/>
                    <a:pt x="1603" y="622"/>
                    <a:pt x="1632" y="616"/>
                  </a:cubicBezTo>
                  <a:cubicBezTo>
                    <a:pt x="1650" y="642"/>
                    <a:pt x="1644" y="650"/>
                    <a:pt x="1680" y="632"/>
                  </a:cubicBezTo>
                  <a:cubicBezTo>
                    <a:pt x="1697" y="623"/>
                    <a:pt x="1728" y="600"/>
                    <a:pt x="1728" y="600"/>
                  </a:cubicBezTo>
                  <a:cubicBezTo>
                    <a:pt x="1751" y="565"/>
                    <a:pt x="1789" y="552"/>
                    <a:pt x="1816" y="520"/>
                  </a:cubicBezTo>
                  <a:cubicBezTo>
                    <a:pt x="1833" y="500"/>
                    <a:pt x="1848" y="448"/>
                    <a:pt x="1848" y="448"/>
                  </a:cubicBezTo>
                  <a:cubicBezTo>
                    <a:pt x="1830" y="421"/>
                    <a:pt x="1747" y="359"/>
                    <a:pt x="1712" y="336"/>
                  </a:cubicBezTo>
                  <a:cubicBezTo>
                    <a:pt x="1690" y="270"/>
                    <a:pt x="1684" y="302"/>
                    <a:pt x="1720" y="272"/>
                  </a:cubicBezTo>
                  <a:cubicBezTo>
                    <a:pt x="1729" y="265"/>
                    <a:pt x="1735" y="255"/>
                    <a:pt x="1744" y="248"/>
                  </a:cubicBezTo>
                  <a:cubicBezTo>
                    <a:pt x="1759" y="236"/>
                    <a:pt x="1776" y="227"/>
                    <a:pt x="1792" y="216"/>
                  </a:cubicBezTo>
                  <a:cubicBezTo>
                    <a:pt x="1800" y="211"/>
                    <a:pt x="1816" y="200"/>
                    <a:pt x="1816" y="200"/>
                  </a:cubicBezTo>
                  <a:cubicBezTo>
                    <a:pt x="1843" y="209"/>
                    <a:pt x="1868" y="223"/>
                    <a:pt x="1896" y="208"/>
                  </a:cubicBezTo>
                  <a:cubicBezTo>
                    <a:pt x="1913" y="199"/>
                    <a:pt x="1944" y="176"/>
                    <a:pt x="1944" y="176"/>
                  </a:cubicBezTo>
                  <a:cubicBezTo>
                    <a:pt x="1949" y="168"/>
                    <a:pt x="1953" y="159"/>
                    <a:pt x="1960" y="152"/>
                  </a:cubicBezTo>
                  <a:cubicBezTo>
                    <a:pt x="1967" y="145"/>
                    <a:pt x="1978" y="143"/>
                    <a:pt x="1984" y="136"/>
                  </a:cubicBezTo>
                  <a:cubicBezTo>
                    <a:pt x="2015" y="98"/>
                    <a:pt x="1984" y="112"/>
                    <a:pt x="2016" y="80"/>
                  </a:cubicBezTo>
                  <a:cubicBezTo>
                    <a:pt x="2036" y="60"/>
                    <a:pt x="2040" y="67"/>
                    <a:pt x="2064" y="56"/>
                  </a:cubicBezTo>
                  <a:cubicBezTo>
                    <a:pt x="2086" y="46"/>
                    <a:pt x="2107" y="35"/>
                    <a:pt x="2128" y="24"/>
                  </a:cubicBezTo>
                  <a:cubicBezTo>
                    <a:pt x="2143" y="16"/>
                    <a:pt x="2160" y="13"/>
                    <a:pt x="2176" y="8"/>
                  </a:cubicBezTo>
                  <a:cubicBezTo>
                    <a:pt x="2184" y="5"/>
                    <a:pt x="2200" y="0"/>
                    <a:pt x="2200" y="0"/>
                  </a:cubicBezTo>
                  <a:cubicBezTo>
                    <a:pt x="2254" y="8"/>
                    <a:pt x="2306" y="25"/>
                    <a:pt x="2352" y="56"/>
                  </a:cubicBezTo>
                  <a:cubicBezTo>
                    <a:pt x="2364" y="92"/>
                    <a:pt x="2352" y="107"/>
                    <a:pt x="2392" y="120"/>
                  </a:cubicBezTo>
                  <a:cubicBezTo>
                    <a:pt x="2381" y="165"/>
                    <a:pt x="2376" y="175"/>
                    <a:pt x="2384" y="224"/>
                  </a:cubicBezTo>
                  <a:cubicBezTo>
                    <a:pt x="2395" y="221"/>
                    <a:pt x="2406" y="220"/>
                    <a:pt x="2416" y="216"/>
                  </a:cubicBezTo>
                  <a:cubicBezTo>
                    <a:pt x="2464" y="195"/>
                    <a:pt x="2443" y="143"/>
                    <a:pt x="2464" y="104"/>
                  </a:cubicBezTo>
                  <a:cubicBezTo>
                    <a:pt x="2473" y="87"/>
                    <a:pt x="2485" y="72"/>
                    <a:pt x="2496" y="56"/>
                  </a:cubicBezTo>
                  <a:cubicBezTo>
                    <a:pt x="2507" y="40"/>
                    <a:pt x="2544" y="24"/>
                    <a:pt x="2544" y="24"/>
                  </a:cubicBezTo>
                  <a:cubicBezTo>
                    <a:pt x="2592" y="36"/>
                    <a:pt x="2565" y="32"/>
                    <a:pt x="2624" y="32"/>
                  </a:cubicBezTo>
                  <a:close/>
                </a:path>
              </a:pathLst>
            </a:custGeom>
            <a:solidFill>
              <a:srgbClr val="FF9900"/>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sp>
          <p:nvSpPr>
            <p:cNvPr id="6" name="Freeform 6"/>
            <p:cNvSpPr>
              <a:spLocks noChangeAspect="1"/>
            </p:cNvSpPr>
            <p:nvPr/>
          </p:nvSpPr>
          <p:spPr bwMode="auto">
            <a:xfrm>
              <a:off x="3602" y="2623"/>
              <a:ext cx="156" cy="240"/>
            </a:xfrm>
            <a:custGeom>
              <a:avLst/>
              <a:gdLst/>
              <a:ahLst/>
              <a:cxnLst>
                <a:cxn ang="0">
                  <a:pos x="1488" y="24"/>
                </a:cxn>
                <a:cxn ang="0">
                  <a:pos x="1560" y="0"/>
                </a:cxn>
                <a:cxn ang="0">
                  <a:pos x="1712" y="24"/>
                </a:cxn>
                <a:cxn ang="0">
                  <a:pos x="1728" y="128"/>
                </a:cxn>
                <a:cxn ang="0">
                  <a:pos x="1704" y="272"/>
                </a:cxn>
                <a:cxn ang="0">
                  <a:pos x="1944" y="296"/>
                </a:cxn>
                <a:cxn ang="0">
                  <a:pos x="2008" y="336"/>
                </a:cxn>
                <a:cxn ang="0">
                  <a:pos x="2144" y="392"/>
                </a:cxn>
                <a:cxn ang="0">
                  <a:pos x="2312" y="336"/>
                </a:cxn>
                <a:cxn ang="0">
                  <a:pos x="2392" y="416"/>
                </a:cxn>
                <a:cxn ang="0">
                  <a:pos x="2536" y="488"/>
                </a:cxn>
                <a:cxn ang="0">
                  <a:pos x="2584" y="552"/>
                </a:cxn>
                <a:cxn ang="0">
                  <a:pos x="2608" y="920"/>
                </a:cxn>
                <a:cxn ang="0">
                  <a:pos x="2432" y="968"/>
                </a:cxn>
                <a:cxn ang="0">
                  <a:pos x="2328" y="1000"/>
                </a:cxn>
                <a:cxn ang="0">
                  <a:pos x="2176" y="1192"/>
                </a:cxn>
                <a:cxn ang="0">
                  <a:pos x="2088" y="1600"/>
                </a:cxn>
                <a:cxn ang="0">
                  <a:pos x="2000" y="1688"/>
                </a:cxn>
                <a:cxn ang="0">
                  <a:pos x="1936" y="1808"/>
                </a:cxn>
                <a:cxn ang="0">
                  <a:pos x="1888" y="2000"/>
                </a:cxn>
                <a:cxn ang="0">
                  <a:pos x="1688" y="2128"/>
                </a:cxn>
                <a:cxn ang="0">
                  <a:pos x="1520" y="2248"/>
                </a:cxn>
                <a:cxn ang="0">
                  <a:pos x="1616" y="2496"/>
                </a:cxn>
                <a:cxn ang="0">
                  <a:pos x="1672" y="2632"/>
                </a:cxn>
                <a:cxn ang="0">
                  <a:pos x="1664" y="2720"/>
                </a:cxn>
                <a:cxn ang="0">
                  <a:pos x="1520" y="2800"/>
                </a:cxn>
                <a:cxn ang="0">
                  <a:pos x="1352" y="3016"/>
                </a:cxn>
                <a:cxn ang="0">
                  <a:pos x="1464" y="3288"/>
                </a:cxn>
                <a:cxn ang="0">
                  <a:pos x="1400" y="3440"/>
                </a:cxn>
                <a:cxn ang="0">
                  <a:pos x="1088" y="3600"/>
                </a:cxn>
                <a:cxn ang="0">
                  <a:pos x="1024" y="3784"/>
                </a:cxn>
                <a:cxn ang="0">
                  <a:pos x="904" y="3960"/>
                </a:cxn>
                <a:cxn ang="0">
                  <a:pos x="744" y="4000"/>
                </a:cxn>
                <a:cxn ang="0">
                  <a:pos x="672" y="3960"/>
                </a:cxn>
                <a:cxn ang="0">
                  <a:pos x="488" y="3904"/>
                </a:cxn>
                <a:cxn ang="0">
                  <a:pos x="360" y="3792"/>
                </a:cxn>
                <a:cxn ang="0">
                  <a:pos x="192" y="3760"/>
                </a:cxn>
                <a:cxn ang="0">
                  <a:pos x="24" y="3792"/>
                </a:cxn>
                <a:cxn ang="0">
                  <a:pos x="144" y="3584"/>
                </a:cxn>
                <a:cxn ang="0">
                  <a:pos x="280" y="3288"/>
                </a:cxn>
                <a:cxn ang="0">
                  <a:pos x="408" y="2872"/>
                </a:cxn>
                <a:cxn ang="0">
                  <a:pos x="408" y="2696"/>
                </a:cxn>
                <a:cxn ang="0">
                  <a:pos x="288" y="2648"/>
                </a:cxn>
                <a:cxn ang="0">
                  <a:pos x="216" y="2408"/>
                </a:cxn>
                <a:cxn ang="0">
                  <a:pos x="248" y="2184"/>
                </a:cxn>
                <a:cxn ang="0">
                  <a:pos x="376" y="2024"/>
                </a:cxn>
                <a:cxn ang="0">
                  <a:pos x="504" y="1864"/>
                </a:cxn>
                <a:cxn ang="0">
                  <a:pos x="568" y="1808"/>
                </a:cxn>
                <a:cxn ang="0">
                  <a:pos x="632" y="1752"/>
                </a:cxn>
                <a:cxn ang="0">
                  <a:pos x="800" y="1512"/>
                </a:cxn>
                <a:cxn ang="0">
                  <a:pos x="888" y="1320"/>
                </a:cxn>
                <a:cxn ang="0">
                  <a:pos x="1008" y="1136"/>
                </a:cxn>
                <a:cxn ang="0">
                  <a:pos x="1200" y="784"/>
                </a:cxn>
                <a:cxn ang="0">
                  <a:pos x="1232" y="688"/>
                </a:cxn>
                <a:cxn ang="0">
                  <a:pos x="1272" y="184"/>
                </a:cxn>
                <a:cxn ang="0">
                  <a:pos x="1320" y="32"/>
                </a:cxn>
                <a:cxn ang="0">
                  <a:pos x="1376" y="72"/>
                </a:cxn>
              </a:cxnLst>
              <a:rect l="0" t="0" r="r" b="b"/>
              <a:pathLst>
                <a:path w="2663" h="4008">
                  <a:moveTo>
                    <a:pt x="1304" y="72"/>
                  </a:moveTo>
                  <a:cubicBezTo>
                    <a:pt x="1367" y="93"/>
                    <a:pt x="1432" y="49"/>
                    <a:pt x="1488" y="24"/>
                  </a:cubicBezTo>
                  <a:cubicBezTo>
                    <a:pt x="1503" y="17"/>
                    <a:pt x="1520" y="13"/>
                    <a:pt x="1536" y="8"/>
                  </a:cubicBezTo>
                  <a:cubicBezTo>
                    <a:pt x="1544" y="5"/>
                    <a:pt x="1560" y="0"/>
                    <a:pt x="1560" y="0"/>
                  </a:cubicBezTo>
                  <a:cubicBezTo>
                    <a:pt x="1595" y="3"/>
                    <a:pt x="1630" y="3"/>
                    <a:pt x="1664" y="8"/>
                  </a:cubicBezTo>
                  <a:cubicBezTo>
                    <a:pt x="1681" y="11"/>
                    <a:pt x="1696" y="19"/>
                    <a:pt x="1712" y="24"/>
                  </a:cubicBezTo>
                  <a:cubicBezTo>
                    <a:pt x="1720" y="27"/>
                    <a:pt x="1736" y="32"/>
                    <a:pt x="1736" y="32"/>
                  </a:cubicBezTo>
                  <a:cubicBezTo>
                    <a:pt x="1745" y="58"/>
                    <a:pt x="1750" y="106"/>
                    <a:pt x="1728" y="128"/>
                  </a:cubicBezTo>
                  <a:cubicBezTo>
                    <a:pt x="1714" y="142"/>
                    <a:pt x="1680" y="160"/>
                    <a:pt x="1680" y="160"/>
                  </a:cubicBezTo>
                  <a:cubicBezTo>
                    <a:pt x="1653" y="200"/>
                    <a:pt x="1657" y="256"/>
                    <a:pt x="1704" y="272"/>
                  </a:cubicBezTo>
                  <a:cubicBezTo>
                    <a:pt x="1784" y="259"/>
                    <a:pt x="1801" y="251"/>
                    <a:pt x="1872" y="272"/>
                  </a:cubicBezTo>
                  <a:cubicBezTo>
                    <a:pt x="1872" y="272"/>
                    <a:pt x="1932" y="292"/>
                    <a:pt x="1944" y="296"/>
                  </a:cubicBezTo>
                  <a:cubicBezTo>
                    <a:pt x="1960" y="301"/>
                    <a:pt x="1992" y="312"/>
                    <a:pt x="1992" y="312"/>
                  </a:cubicBezTo>
                  <a:cubicBezTo>
                    <a:pt x="1997" y="320"/>
                    <a:pt x="2004" y="327"/>
                    <a:pt x="2008" y="336"/>
                  </a:cubicBezTo>
                  <a:cubicBezTo>
                    <a:pt x="2012" y="344"/>
                    <a:pt x="2009" y="355"/>
                    <a:pt x="2016" y="360"/>
                  </a:cubicBezTo>
                  <a:cubicBezTo>
                    <a:pt x="2045" y="381"/>
                    <a:pt x="2110" y="387"/>
                    <a:pt x="2144" y="392"/>
                  </a:cubicBezTo>
                  <a:cubicBezTo>
                    <a:pt x="2181" y="404"/>
                    <a:pt x="2208" y="397"/>
                    <a:pt x="2240" y="376"/>
                  </a:cubicBezTo>
                  <a:cubicBezTo>
                    <a:pt x="2261" y="344"/>
                    <a:pt x="2275" y="345"/>
                    <a:pt x="2312" y="336"/>
                  </a:cubicBezTo>
                  <a:cubicBezTo>
                    <a:pt x="2343" y="344"/>
                    <a:pt x="2349" y="339"/>
                    <a:pt x="2368" y="368"/>
                  </a:cubicBezTo>
                  <a:cubicBezTo>
                    <a:pt x="2385" y="393"/>
                    <a:pt x="2365" y="394"/>
                    <a:pt x="2392" y="416"/>
                  </a:cubicBezTo>
                  <a:cubicBezTo>
                    <a:pt x="2413" y="433"/>
                    <a:pt x="2469" y="433"/>
                    <a:pt x="2504" y="456"/>
                  </a:cubicBezTo>
                  <a:cubicBezTo>
                    <a:pt x="2521" y="508"/>
                    <a:pt x="2497" y="457"/>
                    <a:pt x="2536" y="488"/>
                  </a:cubicBezTo>
                  <a:cubicBezTo>
                    <a:pt x="2573" y="518"/>
                    <a:pt x="2534" y="504"/>
                    <a:pt x="2560" y="536"/>
                  </a:cubicBezTo>
                  <a:cubicBezTo>
                    <a:pt x="2566" y="544"/>
                    <a:pt x="2576" y="547"/>
                    <a:pt x="2584" y="552"/>
                  </a:cubicBezTo>
                  <a:cubicBezTo>
                    <a:pt x="2601" y="622"/>
                    <a:pt x="2591" y="709"/>
                    <a:pt x="2656" y="752"/>
                  </a:cubicBezTo>
                  <a:cubicBezTo>
                    <a:pt x="2649" y="801"/>
                    <a:pt x="2663" y="896"/>
                    <a:pt x="2608" y="920"/>
                  </a:cubicBezTo>
                  <a:cubicBezTo>
                    <a:pt x="2576" y="934"/>
                    <a:pt x="2537" y="934"/>
                    <a:pt x="2504" y="944"/>
                  </a:cubicBezTo>
                  <a:cubicBezTo>
                    <a:pt x="2480" y="951"/>
                    <a:pt x="2457" y="962"/>
                    <a:pt x="2432" y="968"/>
                  </a:cubicBezTo>
                  <a:cubicBezTo>
                    <a:pt x="2384" y="980"/>
                    <a:pt x="2410" y="973"/>
                    <a:pt x="2352" y="992"/>
                  </a:cubicBezTo>
                  <a:cubicBezTo>
                    <a:pt x="2344" y="995"/>
                    <a:pt x="2328" y="1000"/>
                    <a:pt x="2328" y="1000"/>
                  </a:cubicBezTo>
                  <a:cubicBezTo>
                    <a:pt x="2288" y="1040"/>
                    <a:pt x="2279" y="1078"/>
                    <a:pt x="2224" y="1096"/>
                  </a:cubicBezTo>
                  <a:cubicBezTo>
                    <a:pt x="2213" y="1129"/>
                    <a:pt x="2195" y="1163"/>
                    <a:pt x="2176" y="1192"/>
                  </a:cubicBezTo>
                  <a:cubicBezTo>
                    <a:pt x="2168" y="1259"/>
                    <a:pt x="2138" y="1318"/>
                    <a:pt x="2128" y="1384"/>
                  </a:cubicBezTo>
                  <a:cubicBezTo>
                    <a:pt x="2119" y="1446"/>
                    <a:pt x="2119" y="1538"/>
                    <a:pt x="2088" y="1600"/>
                  </a:cubicBezTo>
                  <a:cubicBezTo>
                    <a:pt x="2081" y="1615"/>
                    <a:pt x="2062" y="1663"/>
                    <a:pt x="2048" y="1672"/>
                  </a:cubicBezTo>
                  <a:cubicBezTo>
                    <a:pt x="2034" y="1681"/>
                    <a:pt x="2016" y="1683"/>
                    <a:pt x="2000" y="1688"/>
                  </a:cubicBezTo>
                  <a:cubicBezTo>
                    <a:pt x="1992" y="1691"/>
                    <a:pt x="1976" y="1696"/>
                    <a:pt x="1976" y="1696"/>
                  </a:cubicBezTo>
                  <a:cubicBezTo>
                    <a:pt x="1952" y="1732"/>
                    <a:pt x="1944" y="1767"/>
                    <a:pt x="1936" y="1808"/>
                  </a:cubicBezTo>
                  <a:cubicBezTo>
                    <a:pt x="1933" y="1848"/>
                    <a:pt x="1932" y="1888"/>
                    <a:pt x="1928" y="1928"/>
                  </a:cubicBezTo>
                  <a:cubicBezTo>
                    <a:pt x="1925" y="1953"/>
                    <a:pt x="1899" y="1984"/>
                    <a:pt x="1888" y="2000"/>
                  </a:cubicBezTo>
                  <a:cubicBezTo>
                    <a:pt x="1876" y="2018"/>
                    <a:pt x="1858" y="2060"/>
                    <a:pt x="1840" y="2072"/>
                  </a:cubicBezTo>
                  <a:cubicBezTo>
                    <a:pt x="1786" y="2108"/>
                    <a:pt x="1753" y="2117"/>
                    <a:pt x="1688" y="2128"/>
                  </a:cubicBezTo>
                  <a:cubicBezTo>
                    <a:pt x="1627" y="2121"/>
                    <a:pt x="1571" y="2114"/>
                    <a:pt x="1520" y="2080"/>
                  </a:cubicBezTo>
                  <a:cubicBezTo>
                    <a:pt x="1507" y="2133"/>
                    <a:pt x="1486" y="2197"/>
                    <a:pt x="1520" y="2248"/>
                  </a:cubicBezTo>
                  <a:cubicBezTo>
                    <a:pt x="1545" y="2286"/>
                    <a:pt x="1543" y="2257"/>
                    <a:pt x="1560" y="2296"/>
                  </a:cubicBezTo>
                  <a:cubicBezTo>
                    <a:pt x="1588" y="2359"/>
                    <a:pt x="1603" y="2429"/>
                    <a:pt x="1616" y="2496"/>
                  </a:cubicBezTo>
                  <a:cubicBezTo>
                    <a:pt x="1628" y="2555"/>
                    <a:pt x="1616" y="2525"/>
                    <a:pt x="1656" y="2584"/>
                  </a:cubicBezTo>
                  <a:cubicBezTo>
                    <a:pt x="1665" y="2598"/>
                    <a:pt x="1667" y="2616"/>
                    <a:pt x="1672" y="2632"/>
                  </a:cubicBezTo>
                  <a:cubicBezTo>
                    <a:pt x="1675" y="2640"/>
                    <a:pt x="1680" y="2656"/>
                    <a:pt x="1680" y="2656"/>
                  </a:cubicBezTo>
                  <a:cubicBezTo>
                    <a:pt x="1680" y="2658"/>
                    <a:pt x="1671" y="2712"/>
                    <a:pt x="1664" y="2720"/>
                  </a:cubicBezTo>
                  <a:cubicBezTo>
                    <a:pt x="1643" y="2746"/>
                    <a:pt x="1598" y="2750"/>
                    <a:pt x="1568" y="2760"/>
                  </a:cubicBezTo>
                  <a:cubicBezTo>
                    <a:pt x="1532" y="2772"/>
                    <a:pt x="1553" y="2781"/>
                    <a:pt x="1520" y="2800"/>
                  </a:cubicBezTo>
                  <a:cubicBezTo>
                    <a:pt x="1487" y="2819"/>
                    <a:pt x="1456" y="2819"/>
                    <a:pt x="1424" y="2840"/>
                  </a:cubicBezTo>
                  <a:cubicBezTo>
                    <a:pt x="1389" y="2893"/>
                    <a:pt x="1368" y="2954"/>
                    <a:pt x="1352" y="3016"/>
                  </a:cubicBezTo>
                  <a:cubicBezTo>
                    <a:pt x="1360" y="3107"/>
                    <a:pt x="1362" y="3116"/>
                    <a:pt x="1392" y="3184"/>
                  </a:cubicBezTo>
                  <a:cubicBezTo>
                    <a:pt x="1411" y="3227"/>
                    <a:pt x="1413" y="3271"/>
                    <a:pt x="1464" y="3288"/>
                  </a:cubicBezTo>
                  <a:cubicBezTo>
                    <a:pt x="1501" y="3343"/>
                    <a:pt x="1490" y="3318"/>
                    <a:pt x="1504" y="3360"/>
                  </a:cubicBezTo>
                  <a:cubicBezTo>
                    <a:pt x="1450" y="3396"/>
                    <a:pt x="1461" y="3379"/>
                    <a:pt x="1400" y="3440"/>
                  </a:cubicBezTo>
                  <a:cubicBezTo>
                    <a:pt x="1385" y="3455"/>
                    <a:pt x="1378" y="3477"/>
                    <a:pt x="1360" y="3488"/>
                  </a:cubicBezTo>
                  <a:cubicBezTo>
                    <a:pt x="1280" y="3538"/>
                    <a:pt x="1148" y="3516"/>
                    <a:pt x="1088" y="3600"/>
                  </a:cubicBezTo>
                  <a:cubicBezTo>
                    <a:pt x="1073" y="3620"/>
                    <a:pt x="1054" y="3655"/>
                    <a:pt x="1048" y="3680"/>
                  </a:cubicBezTo>
                  <a:cubicBezTo>
                    <a:pt x="1041" y="3712"/>
                    <a:pt x="1041" y="3754"/>
                    <a:pt x="1024" y="3784"/>
                  </a:cubicBezTo>
                  <a:cubicBezTo>
                    <a:pt x="997" y="3832"/>
                    <a:pt x="993" y="3821"/>
                    <a:pt x="976" y="3864"/>
                  </a:cubicBezTo>
                  <a:cubicBezTo>
                    <a:pt x="953" y="3921"/>
                    <a:pt x="964" y="3940"/>
                    <a:pt x="904" y="3960"/>
                  </a:cubicBezTo>
                  <a:cubicBezTo>
                    <a:pt x="879" y="3998"/>
                    <a:pt x="848" y="3998"/>
                    <a:pt x="808" y="4008"/>
                  </a:cubicBezTo>
                  <a:cubicBezTo>
                    <a:pt x="787" y="4005"/>
                    <a:pt x="764" y="4007"/>
                    <a:pt x="744" y="4000"/>
                  </a:cubicBezTo>
                  <a:cubicBezTo>
                    <a:pt x="733" y="3996"/>
                    <a:pt x="730" y="3981"/>
                    <a:pt x="720" y="3976"/>
                  </a:cubicBezTo>
                  <a:cubicBezTo>
                    <a:pt x="705" y="3968"/>
                    <a:pt x="672" y="3960"/>
                    <a:pt x="672" y="3960"/>
                  </a:cubicBezTo>
                  <a:cubicBezTo>
                    <a:pt x="620" y="3977"/>
                    <a:pt x="581" y="3940"/>
                    <a:pt x="536" y="3920"/>
                  </a:cubicBezTo>
                  <a:cubicBezTo>
                    <a:pt x="521" y="3913"/>
                    <a:pt x="504" y="3909"/>
                    <a:pt x="488" y="3904"/>
                  </a:cubicBezTo>
                  <a:cubicBezTo>
                    <a:pt x="480" y="3901"/>
                    <a:pt x="464" y="3896"/>
                    <a:pt x="464" y="3896"/>
                  </a:cubicBezTo>
                  <a:cubicBezTo>
                    <a:pt x="436" y="3853"/>
                    <a:pt x="390" y="3836"/>
                    <a:pt x="360" y="3792"/>
                  </a:cubicBezTo>
                  <a:cubicBezTo>
                    <a:pt x="355" y="3784"/>
                    <a:pt x="353" y="3770"/>
                    <a:pt x="344" y="3768"/>
                  </a:cubicBezTo>
                  <a:cubicBezTo>
                    <a:pt x="294" y="3759"/>
                    <a:pt x="243" y="3763"/>
                    <a:pt x="192" y="3760"/>
                  </a:cubicBezTo>
                  <a:cubicBezTo>
                    <a:pt x="126" y="3771"/>
                    <a:pt x="65" y="3792"/>
                    <a:pt x="0" y="3808"/>
                  </a:cubicBezTo>
                  <a:cubicBezTo>
                    <a:pt x="8" y="3803"/>
                    <a:pt x="19" y="3800"/>
                    <a:pt x="24" y="3792"/>
                  </a:cubicBezTo>
                  <a:cubicBezTo>
                    <a:pt x="46" y="3757"/>
                    <a:pt x="51" y="3694"/>
                    <a:pt x="64" y="3656"/>
                  </a:cubicBezTo>
                  <a:cubicBezTo>
                    <a:pt x="82" y="3602"/>
                    <a:pt x="105" y="3610"/>
                    <a:pt x="144" y="3584"/>
                  </a:cubicBezTo>
                  <a:cubicBezTo>
                    <a:pt x="181" y="3529"/>
                    <a:pt x="219" y="3475"/>
                    <a:pt x="248" y="3416"/>
                  </a:cubicBezTo>
                  <a:cubicBezTo>
                    <a:pt x="268" y="3377"/>
                    <a:pt x="270" y="3330"/>
                    <a:pt x="280" y="3288"/>
                  </a:cubicBezTo>
                  <a:cubicBezTo>
                    <a:pt x="292" y="3240"/>
                    <a:pt x="304" y="3191"/>
                    <a:pt x="320" y="3144"/>
                  </a:cubicBezTo>
                  <a:cubicBezTo>
                    <a:pt x="328" y="3063"/>
                    <a:pt x="331" y="2923"/>
                    <a:pt x="408" y="2872"/>
                  </a:cubicBezTo>
                  <a:cubicBezTo>
                    <a:pt x="445" y="2817"/>
                    <a:pt x="434" y="2842"/>
                    <a:pt x="448" y="2800"/>
                  </a:cubicBezTo>
                  <a:cubicBezTo>
                    <a:pt x="438" y="2761"/>
                    <a:pt x="420" y="2733"/>
                    <a:pt x="408" y="2696"/>
                  </a:cubicBezTo>
                  <a:cubicBezTo>
                    <a:pt x="387" y="2699"/>
                    <a:pt x="337" y="2713"/>
                    <a:pt x="312" y="2696"/>
                  </a:cubicBezTo>
                  <a:cubicBezTo>
                    <a:pt x="295" y="2685"/>
                    <a:pt x="296" y="2664"/>
                    <a:pt x="288" y="2648"/>
                  </a:cubicBezTo>
                  <a:cubicBezTo>
                    <a:pt x="272" y="2616"/>
                    <a:pt x="252" y="2587"/>
                    <a:pt x="240" y="2552"/>
                  </a:cubicBezTo>
                  <a:cubicBezTo>
                    <a:pt x="246" y="2480"/>
                    <a:pt x="271" y="2444"/>
                    <a:pt x="216" y="2408"/>
                  </a:cubicBezTo>
                  <a:cubicBezTo>
                    <a:pt x="207" y="2381"/>
                    <a:pt x="201" y="2355"/>
                    <a:pt x="192" y="2328"/>
                  </a:cubicBezTo>
                  <a:cubicBezTo>
                    <a:pt x="201" y="2273"/>
                    <a:pt x="208" y="2224"/>
                    <a:pt x="248" y="2184"/>
                  </a:cubicBezTo>
                  <a:cubicBezTo>
                    <a:pt x="259" y="2150"/>
                    <a:pt x="282" y="2148"/>
                    <a:pt x="304" y="2120"/>
                  </a:cubicBezTo>
                  <a:cubicBezTo>
                    <a:pt x="331" y="2086"/>
                    <a:pt x="346" y="2054"/>
                    <a:pt x="376" y="2024"/>
                  </a:cubicBezTo>
                  <a:cubicBezTo>
                    <a:pt x="386" y="1993"/>
                    <a:pt x="424" y="1944"/>
                    <a:pt x="448" y="1920"/>
                  </a:cubicBezTo>
                  <a:cubicBezTo>
                    <a:pt x="462" y="1878"/>
                    <a:pt x="449" y="1901"/>
                    <a:pt x="504" y="1864"/>
                  </a:cubicBezTo>
                  <a:cubicBezTo>
                    <a:pt x="512" y="1859"/>
                    <a:pt x="528" y="1848"/>
                    <a:pt x="528" y="1848"/>
                  </a:cubicBezTo>
                  <a:cubicBezTo>
                    <a:pt x="571" y="1784"/>
                    <a:pt x="515" y="1861"/>
                    <a:pt x="568" y="1808"/>
                  </a:cubicBezTo>
                  <a:cubicBezTo>
                    <a:pt x="575" y="1801"/>
                    <a:pt x="577" y="1790"/>
                    <a:pt x="584" y="1784"/>
                  </a:cubicBezTo>
                  <a:cubicBezTo>
                    <a:pt x="598" y="1771"/>
                    <a:pt x="632" y="1752"/>
                    <a:pt x="632" y="1752"/>
                  </a:cubicBezTo>
                  <a:cubicBezTo>
                    <a:pt x="660" y="1710"/>
                    <a:pt x="684" y="1668"/>
                    <a:pt x="720" y="1632"/>
                  </a:cubicBezTo>
                  <a:cubicBezTo>
                    <a:pt x="735" y="1586"/>
                    <a:pt x="766" y="1546"/>
                    <a:pt x="800" y="1512"/>
                  </a:cubicBezTo>
                  <a:cubicBezTo>
                    <a:pt x="812" y="1476"/>
                    <a:pt x="835" y="1447"/>
                    <a:pt x="856" y="1416"/>
                  </a:cubicBezTo>
                  <a:cubicBezTo>
                    <a:pt x="870" y="1394"/>
                    <a:pt x="879" y="1347"/>
                    <a:pt x="888" y="1320"/>
                  </a:cubicBezTo>
                  <a:cubicBezTo>
                    <a:pt x="895" y="1300"/>
                    <a:pt x="895" y="1241"/>
                    <a:pt x="912" y="1224"/>
                  </a:cubicBezTo>
                  <a:cubicBezTo>
                    <a:pt x="943" y="1193"/>
                    <a:pt x="976" y="1168"/>
                    <a:pt x="1008" y="1136"/>
                  </a:cubicBezTo>
                  <a:cubicBezTo>
                    <a:pt x="1049" y="1095"/>
                    <a:pt x="1067" y="1028"/>
                    <a:pt x="1088" y="976"/>
                  </a:cubicBezTo>
                  <a:cubicBezTo>
                    <a:pt x="1117" y="904"/>
                    <a:pt x="1157" y="849"/>
                    <a:pt x="1200" y="784"/>
                  </a:cubicBezTo>
                  <a:cubicBezTo>
                    <a:pt x="1200" y="784"/>
                    <a:pt x="1220" y="724"/>
                    <a:pt x="1224" y="712"/>
                  </a:cubicBezTo>
                  <a:cubicBezTo>
                    <a:pt x="1227" y="704"/>
                    <a:pt x="1232" y="688"/>
                    <a:pt x="1232" y="688"/>
                  </a:cubicBezTo>
                  <a:cubicBezTo>
                    <a:pt x="1238" y="615"/>
                    <a:pt x="1244" y="544"/>
                    <a:pt x="1256" y="472"/>
                  </a:cubicBezTo>
                  <a:cubicBezTo>
                    <a:pt x="1246" y="375"/>
                    <a:pt x="1251" y="280"/>
                    <a:pt x="1272" y="184"/>
                  </a:cubicBezTo>
                  <a:cubicBezTo>
                    <a:pt x="1280" y="148"/>
                    <a:pt x="1294" y="115"/>
                    <a:pt x="1304" y="80"/>
                  </a:cubicBezTo>
                  <a:cubicBezTo>
                    <a:pt x="1309" y="64"/>
                    <a:pt x="1320" y="32"/>
                    <a:pt x="1320" y="32"/>
                  </a:cubicBezTo>
                  <a:cubicBezTo>
                    <a:pt x="1323" y="40"/>
                    <a:pt x="1321" y="51"/>
                    <a:pt x="1328" y="56"/>
                  </a:cubicBezTo>
                  <a:cubicBezTo>
                    <a:pt x="1342" y="66"/>
                    <a:pt x="1376" y="72"/>
                    <a:pt x="1376" y="72"/>
                  </a:cubicBezTo>
                </a:path>
              </a:pathLst>
            </a:custGeom>
            <a:solidFill>
              <a:srgbClr val="006600"/>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sp>
          <p:nvSpPr>
            <p:cNvPr id="7" name="Freeform 7"/>
            <p:cNvSpPr>
              <a:spLocks noChangeAspect="1"/>
            </p:cNvSpPr>
            <p:nvPr/>
          </p:nvSpPr>
          <p:spPr bwMode="auto">
            <a:xfrm>
              <a:off x="3650" y="2575"/>
              <a:ext cx="387" cy="333"/>
            </a:xfrm>
            <a:custGeom>
              <a:avLst/>
              <a:gdLst/>
              <a:ahLst/>
              <a:cxnLst>
                <a:cxn ang="0">
                  <a:pos x="625" y="80"/>
                </a:cxn>
                <a:cxn ang="0">
                  <a:pos x="841" y="144"/>
                </a:cxn>
                <a:cxn ang="0">
                  <a:pos x="1241" y="344"/>
                </a:cxn>
                <a:cxn ang="0">
                  <a:pos x="1681" y="496"/>
                </a:cxn>
                <a:cxn ang="0">
                  <a:pos x="1801" y="560"/>
                </a:cxn>
                <a:cxn ang="0">
                  <a:pos x="1993" y="672"/>
                </a:cxn>
                <a:cxn ang="0">
                  <a:pos x="2121" y="776"/>
                </a:cxn>
                <a:cxn ang="0">
                  <a:pos x="2377" y="864"/>
                </a:cxn>
                <a:cxn ang="0">
                  <a:pos x="2745" y="1096"/>
                </a:cxn>
                <a:cxn ang="0">
                  <a:pos x="2697" y="1304"/>
                </a:cxn>
                <a:cxn ang="0">
                  <a:pos x="2465" y="1368"/>
                </a:cxn>
                <a:cxn ang="0">
                  <a:pos x="2177" y="1440"/>
                </a:cxn>
                <a:cxn ang="0">
                  <a:pos x="2057" y="1536"/>
                </a:cxn>
                <a:cxn ang="0">
                  <a:pos x="2017" y="1608"/>
                </a:cxn>
                <a:cxn ang="0">
                  <a:pos x="1913" y="1736"/>
                </a:cxn>
                <a:cxn ang="0">
                  <a:pos x="1857" y="1864"/>
                </a:cxn>
                <a:cxn ang="0">
                  <a:pos x="1881" y="2080"/>
                </a:cxn>
                <a:cxn ang="0">
                  <a:pos x="1713" y="2200"/>
                </a:cxn>
                <a:cxn ang="0">
                  <a:pos x="1569" y="2352"/>
                </a:cxn>
                <a:cxn ang="0">
                  <a:pos x="1393" y="2400"/>
                </a:cxn>
                <a:cxn ang="0">
                  <a:pos x="1337" y="2424"/>
                </a:cxn>
                <a:cxn ang="0">
                  <a:pos x="1257" y="2464"/>
                </a:cxn>
                <a:cxn ang="0">
                  <a:pos x="945" y="2424"/>
                </a:cxn>
                <a:cxn ang="0">
                  <a:pos x="873" y="2392"/>
                </a:cxn>
                <a:cxn ang="0">
                  <a:pos x="417" y="2464"/>
                </a:cxn>
                <a:cxn ang="0">
                  <a:pos x="345" y="2488"/>
                </a:cxn>
                <a:cxn ang="0">
                  <a:pos x="185" y="2312"/>
                </a:cxn>
                <a:cxn ang="0">
                  <a:pos x="97" y="2104"/>
                </a:cxn>
                <a:cxn ang="0">
                  <a:pos x="17" y="2008"/>
                </a:cxn>
                <a:cxn ang="0">
                  <a:pos x="65" y="1824"/>
                </a:cxn>
                <a:cxn ang="0">
                  <a:pos x="161" y="1776"/>
                </a:cxn>
                <a:cxn ang="0">
                  <a:pos x="169" y="1584"/>
                </a:cxn>
                <a:cxn ang="0">
                  <a:pos x="225" y="1536"/>
                </a:cxn>
                <a:cxn ang="0">
                  <a:pos x="233" y="1264"/>
                </a:cxn>
                <a:cxn ang="0">
                  <a:pos x="329" y="1232"/>
                </a:cxn>
                <a:cxn ang="0">
                  <a:pos x="433" y="1032"/>
                </a:cxn>
                <a:cxn ang="0">
                  <a:pos x="577" y="832"/>
                </a:cxn>
                <a:cxn ang="0">
                  <a:pos x="625" y="760"/>
                </a:cxn>
                <a:cxn ang="0">
                  <a:pos x="449" y="648"/>
                </a:cxn>
                <a:cxn ang="0">
                  <a:pos x="353" y="624"/>
                </a:cxn>
                <a:cxn ang="0">
                  <a:pos x="225" y="496"/>
                </a:cxn>
                <a:cxn ang="0">
                  <a:pos x="153" y="472"/>
                </a:cxn>
                <a:cxn ang="0">
                  <a:pos x="169" y="152"/>
                </a:cxn>
                <a:cxn ang="0">
                  <a:pos x="233" y="72"/>
                </a:cxn>
                <a:cxn ang="0">
                  <a:pos x="489" y="8"/>
                </a:cxn>
                <a:cxn ang="0">
                  <a:pos x="513" y="40"/>
                </a:cxn>
              </a:cxnLst>
              <a:rect l="0" t="0" r="r" b="b"/>
              <a:pathLst>
                <a:path w="2828" h="2496">
                  <a:moveTo>
                    <a:pt x="497" y="0"/>
                  </a:moveTo>
                  <a:cubicBezTo>
                    <a:pt x="514" y="52"/>
                    <a:pt x="581" y="58"/>
                    <a:pt x="625" y="80"/>
                  </a:cubicBezTo>
                  <a:cubicBezTo>
                    <a:pt x="638" y="86"/>
                    <a:pt x="687" y="115"/>
                    <a:pt x="713" y="120"/>
                  </a:cubicBezTo>
                  <a:cubicBezTo>
                    <a:pt x="756" y="129"/>
                    <a:pt x="799" y="133"/>
                    <a:pt x="841" y="144"/>
                  </a:cubicBezTo>
                  <a:cubicBezTo>
                    <a:pt x="886" y="156"/>
                    <a:pt x="919" y="178"/>
                    <a:pt x="961" y="192"/>
                  </a:cubicBezTo>
                  <a:cubicBezTo>
                    <a:pt x="1046" y="277"/>
                    <a:pt x="1140" y="294"/>
                    <a:pt x="1241" y="344"/>
                  </a:cubicBezTo>
                  <a:cubicBezTo>
                    <a:pt x="1294" y="371"/>
                    <a:pt x="1346" y="407"/>
                    <a:pt x="1401" y="432"/>
                  </a:cubicBezTo>
                  <a:cubicBezTo>
                    <a:pt x="1488" y="471"/>
                    <a:pt x="1588" y="487"/>
                    <a:pt x="1681" y="496"/>
                  </a:cubicBezTo>
                  <a:cubicBezTo>
                    <a:pt x="1697" y="501"/>
                    <a:pt x="1713" y="507"/>
                    <a:pt x="1729" y="512"/>
                  </a:cubicBezTo>
                  <a:cubicBezTo>
                    <a:pt x="1734" y="514"/>
                    <a:pt x="1799" y="559"/>
                    <a:pt x="1801" y="560"/>
                  </a:cubicBezTo>
                  <a:cubicBezTo>
                    <a:pt x="1849" y="576"/>
                    <a:pt x="1908" y="587"/>
                    <a:pt x="1945" y="624"/>
                  </a:cubicBezTo>
                  <a:cubicBezTo>
                    <a:pt x="1961" y="640"/>
                    <a:pt x="1975" y="658"/>
                    <a:pt x="1993" y="672"/>
                  </a:cubicBezTo>
                  <a:cubicBezTo>
                    <a:pt x="2004" y="680"/>
                    <a:pt x="2015" y="687"/>
                    <a:pt x="2025" y="696"/>
                  </a:cubicBezTo>
                  <a:cubicBezTo>
                    <a:pt x="2060" y="728"/>
                    <a:pt x="2078" y="762"/>
                    <a:pt x="2121" y="776"/>
                  </a:cubicBezTo>
                  <a:cubicBezTo>
                    <a:pt x="2163" y="818"/>
                    <a:pt x="2246" y="836"/>
                    <a:pt x="2305" y="848"/>
                  </a:cubicBezTo>
                  <a:cubicBezTo>
                    <a:pt x="2325" y="852"/>
                    <a:pt x="2356" y="854"/>
                    <a:pt x="2377" y="864"/>
                  </a:cubicBezTo>
                  <a:cubicBezTo>
                    <a:pt x="2458" y="904"/>
                    <a:pt x="2533" y="988"/>
                    <a:pt x="2617" y="1016"/>
                  </a:cubicBezTo>
                  <a:cubicBezTo>
                    <a:pt x="2653" y="1052"/>
                    <a:pt x="2701" y="1072"/>
                    <a:pt x="2745" y="1096"/>
                  </a:cubicBezTo>
                  <a:cubicBezTo>
                    <a:pt x="2828" y="1142"/>
                    <a:pt x="2763" y="1118"/>
                    <a:pt x="2817" y="1136"/>
                  </a:cubicBezTo>
                  <a:cubicBezTo>
                    <a:pt x="2779" y="1193"/>
                    <a:pt x="2745" y="1256"/>
                    <a:pt x="2697" y="1304"/>
                  </a:cubicBezTo>
                  <a:cubicBezTo>
                    <a:pt x="2694" y="1312"/>
                    <a:pt x="2696" y="1323"/>
                    <a:pt x="2689" y="1328"/>
                  </a:cubicBezTo>
                  <a:cubicBezTo>
                    <a:pt x="2637" y="1365"/>
                    <a:pt x="2514" y="1365"/>
                    <a:pt x="2465" y="1368"/>
                  </a:cubicBezTo>
                  <a:cubicBezTo>
                    <a:pt x="2403" y="1378"/>
                    <a:pt x="2342" y="1394"/>
                    <a:pt x="2281" y="1408"/>
                  </a:cubicBezTo>
                  <a:cubicBezTo>
                    <a:pt x="2249" y="1415"/>
                    <a:pt x="2204" y="1422"/>
                    <a:pt x="2177" y="1440"/>
                  </a:cubicBezTo>
                  <a:cubicBezTo>
                    <a:pt x="2149" y="1459"/>
                    <a:pt x="2134" y="1484"/>
                    <a:pt x="2105" y="1504"/>
                  </a:cubicBezTo>
                  <a:cubicBezTo>
                    <a:pt x="2089" y="1515"/>
                    <a:pt x="2057" y="1536"/>
                    <a:pt x="2057" y="1536"/>
                  </a:cubicBezTo>
                  <a:cubicBezTo>
                    <a:pt x="2038" y="1593"/>
                    <a:pt x="2065" y="1524"/>
                    <a:pt x="2025" y="1584"/>
                  </a:cubicBezTo>
                  <a:cubicBezTo>
                    <a:pt x="2020" y="1591"/>
                    <a:pt x="2021" y="1601"/>
                    <a:pt x="2017" y="1608"/>
                  </a:cubicBezTo>
                  <a:cubicBezTo>
                    <a:pt x="1990" y="1657"/>
                    <a:pt x="1996" y="1649"/>
                    <a:pt x="1961" y="1672"/>
                  </a:cubicBezTo>
                  <a:cubicBezTo>
                    <a:pt x="1942" y="1700"/>
                    <a:pt x="1942" y="1717"/>
                    <a:pt x="1913" y="1736"/>
                  </a:cubicBezTo>
                  <a:cubicBezTo>
                    <a:pt x="1897" y="1760"/>
                    <a:pt x="1889" y="1784"/>
                    <a:pt x="1873" y="1808"/>
                  </a:cubicBezTo>
                  <a:cubicBezTo>
                    <a:pt x="1868" y="1827"/>
                    <a:pt x="1857" y="1845"/>
                    <a:pt x="1857" y="1864"/>
                  </a:cubicBezTo>
                  <a:cubicBezTo>
                    <a:pt x="1857" y="1898"/>
                    <a:pt x="1881" y="2000"/>
                    <a:pt x="1897" y="2024"/>
                  </a:cubicBezTo>
                  <a:cubicBezTo>
                    <a:pt x="1896" y="2028"/>
                    <a:pt x="1886" y="2073"/>
                    <a:pt x="1881" y="2080"/>
                  </a:cubicBezTo>
                  <a:cubicBezTo>
                    <a:pt x="1862" y="2108"/>
                    <a:pt x="1837" y="2114"/>
                    <a:pt x="1809" y="2128"/>
                  </a:cubicBezTo>
                  <a:cubicBezTo>
                    <a:pt x="1792" y="2136"/>
                    <a:pt x="1721" y="2192"/>
                    <a:pt x="1713" y="2200"/>
                  </a:cubicBezTo>
                  <a:cubicBezTo>
                    <a:pt x="1686" y="2227"/>
                    <a:pt x="1656" y="2267"/>
                    <a:pt x="1625" y="2288"/>
                  </a:cubicBezTo>
                  <a:cubicBezTo>
                    <a:pt x="1621" y="2294"/>
                    <a:pt x="1573" y="2350"/>
                    <a:pt x="1569" y="2352"/>
                  </a:cubicBezTo>
                  <a:cubicBezTo>
                    <a:pt x="1529" y="2377"/>
                    <a:pt x="1469" y="2375"/>
                    <a:pt x="1425" y="2384"/>
                  </a:cubicBezTo>
                  <a:cubicBezTo>
                    <a:pt x="1414" y="2389"/>
                    <a:pt x="1404" y="2396"/>
                    <a:pt x="1393" y="2400"/>
                  </a:cubicBezTo>
                  <a:cubicBezTo>
                    <a:pt x="1383" y="2404"/>
                    <a:pt x="1371" y="2404"/>
                    <a:pt x="1361" y="2408"/>
                  </a:cubicBezTo>
                  <a:cubicBezTo>
                    <a:pt x="1352" y="2412"/>
                    <a:pt x="1346" y="2420"/>
                    <a:pt x="1337" y="2424"/>
                  </a:cubicBezTo>
                  <a:cubicBezTo>
                    <a:pt x="1322" y="2431"/>
                    <a:pt x="1289" y="2440"/>
                    <a:pt x="1289" y="2440"/>
                  </a:cubicBezTo>
                  <a:cubicBezTo>
                    <a:pt x="1278" y="2448"/>
                    <a:pt x="1268" y="2456"/>
                    <a:pt x="1257" y="2464"/>
                  </a:cubicBezTo>
                  <a:cubicBezTo>
                    <a:pt x="1241" y="2475"/>
                    <a:pt x="1209" y="2496"/>
                    <a:pt x="1209" y="2496"/>
                  </a:cubicBezTo>
                  <a:cubicBezTo>
                    <a:pt x="1119" y="2483"/>
                    <a:pt x="1034" y="2446"/>
                    <a:pt x="945" y="2424"/>
                  </a:cubicBezTo>
                  <a:cubicBezTo>
                    <a:pt x="937" y="2419"/>
                    <a:pt x="930" y="2412"/>
                    <a:pt x="921" y="2408"/>
                  </a:cubicBezTo>
                  <a:cubicBezTo>
                    <a:pt x="906" y="2401"/>
                    <a:pt x="873" y="2392"/>
                    <a:pt x="873" y="2392"/>
                  </a:cubicBezTo>
                  <a:cubicBezTo>
                    <a:pt x="754" y="2398"/>
                    <a:pt x="644" y="2403"/>
                    <a:pt x="529" y="2432"/>
                  </a:cubicBezTo>
                  <a:cubicBezTo>
                    <a:pt x="491" y="2441"/>
                    <a:pt x="454" y="2452"/>
                    <a:pt x="417" y="2464"/>
                  </a:cubicBezTo>
                  <a:cubicBezTo>
                    <a:pt x="401" y="2469"/>
                    <a:pt x="385" y="2475"/>
                    <a:pt x="369" y="2480"/>
                  </a:cubicBezTo>
                  <a:cubicBezTo>
                    <a:pt x="361" y="2483"/>
                    <a:pt x="345" y="2488"/>
                    <a:pt x="345" y="2488"/>
                  </a:cubicBezTo>
                  <a:cubicBezTo>
                    <a:pt x="278" y="2471"/>
                    <a:pt x="256" y="2412"/>
                    <a:pt x="217" y="2360"/>
                  </a:cubicBezTo>
                  <a:cubicBezTo>
                    <a:pt x="191" y="2281"/>
                    <a:pt x="235" y="2402"/>
                    <a:pt x="185" y="2312"/>
                  </a:cubicBezTo>
                  <a:cubicBezTo>
                    <a:pt x="145" y="2240"/>
                    <a:pt x="185" y="2288"/>
                    <a:pt x="161" y="2240"/>
                  </a:cubicBezTo>
                  <a:cubicBezTo>
                    <a:pt x="136" y="2190"/>
                    <a:pt x="129" y="2153"/>
                    <a:pt x="97" y="2104"/>
                  </a:cubicBezTo>
                  <a:cubicBezTo>
                    <a:pt x="86" y="2088"/>
                    <a:pt x="79" y="2070"/>
                    <a:pt x="65" y="2056"/>
                  </a:cubicBezTo>
                  <a:cubicBezTo>
                    <a:pt x="49" y="2040"/>
                    <a:pt x="17" y="2008"/>
                    <a:pt x="17" y="2008"/>
                  </a:cubicBezTo>
                  <a:cubicBezTo>
                    <a:pt x="0" y="1958"/>
                    <a:pt x="5" y="1901"/>
                    <a:pt x="49" y="1872"/>
                  </a:cubicBezTo>
                  <a:cubicBezTo>
                    <a:pt x="54" y="1856"/>
                    <a:pt x="60" y="1840"/>
                    <a:pt x="65" y="1824"/>
                  </a:cubicBezTo>
                  <a:cubicBezTo>
                    <a:pt x="68" y="1815"/>
                    <a:pt x="80" y="1812"/>
                    <a:pt x="89" y="1808"/>
                  </a:cubicBezTo>
                  <a:cubicBezTo>
                    <a:pt x="175" y="1770"/>
                    <a:pt x="107" y="1812"/>
                    <a:pt x="161" y="1776"/>
                  </a:cubicBezTo>
                  <a:cubicBezTo>
                    <a:pt x="171" y="1745"/>
                    <a:pt x="163" y="1726"/>
                    <a:pt x="153" y="1696"/>
                  </a:cubicBezTo>
                  <a:cubicBezTo>
                    <a:pt x="158" y="1659"/>
                    <a:pt x="157" y="1620"/>
                    <a:pt x="169" y="1584"/>
                  </a:cubicBezTo>
                  <a:cubicBezTo>
                    <a:pt x="172" y="1576"/>
                    <a:pt x="171" y="1566"/>
                    <a:pt x="177" y="1560"/>
                  </a:cubicBezTo>
                  <a:cubicBezTo>
                    <a:pt x="190" y="1547"/>
                    <a:pt x="210" y="1546"/>
                    <a:pt x="225" y="1536"/>
                  </a:cubicBezTo>
                  <a:cubicBezTo>
                    <a:pt x="249" y="1464"/>
                    <a:pt x="232" y="1405"/>
                    <a:pt x="225" y="1328"/>
                  </a:cubicBezTo>
                  <a:cubicBezTo>
                    <a:pt x="228" y="1307"/>
                    <a:pt x="221" y="1282"/>
                    <a:pt x="233" y="1264"/>
                  </a:cubicBezTo>
                  <a:cubicBezTo>
                    <a:pt x="233" y="1264"/>
                    <a:pt x="293" y="1244"/>
                    <a:pt x="305" y="1240"/>
                  </a:cubicBezTo>
                  <a:cubicBezTo>
                    <a:pt x="313" y="1237"/>
                    <a:pt x="329" y="1232"/>
                    <a:pt x="329" y="1232"/>
                  </a:cubicBezTo>
                  <a:cubicBezTo>
                    <a:pt x="351" y="1200"/>
                    <a:pt x="358" y="1162"/>
                    <a:pt x="377" y="1128"/>
                  </a:cubicBezTo>
                  <a:cubicBezTo>
                    <a:pt x="396" y="1093"/>
                    <a:pt x="422" y="1070"/>
                    <a:pt x="433" y="1032"/>
                  </a:cubicBezTo>
                  <a:cubicBezTo>
                    <a:pt x="444" y="995"/>
                    <a:pt x="449" y="932"/>
                    <a:pt x="481" y="904"/>
                  </a:cubicBezTo>
                  <a:cubicBezTo>
                    <a:pt x="512" y="877"/>
                    <a:pt x="551" y="865"/>
                    <a:pt x="577" y="832"/>
                  </a:cubicBezTo>
                  <a:cubicBezTo>
                    <a:pt x="589" y="817"/>
                    <a:pt x="598" y="800"/>
                    <a:pt x="609" y="784"/>
                  </a:cubicBezTo>
                  <a:cubicBezTo>
                    <a:pt x="614" y="776"/>
                    <a:pt x="625" y="760"/>
                    <a:pt x="625" y="760"/>
                  </a:cubicBezTo>
                  <a:cubicBezTo>
                    <a:pt x="625" y="760"/>
                    <a:pt x="617" y="698"/>
                    <a:pt x="609" y="688"/>
                  </a:cubicBezTo>
                  <a:cubicBezTo>
                    <a:pt x="578" y="649"/>
                    <a:pt x="490" y="654"/>
                    <a:pt x="449" y="648"/>
                  </a:cubicBezTo>
                  <a:cubicBezTo>
                    <a:pt x="433" y="646"/>
                    <a:pt x="417" y="644"/>
                    <a:pt x="401" y="640"/>
                  </a:cubicBezTo>
                  <a:cubicBezTo>
                    <a:pt x="385" y="636"/>
                    <a:pt x="353" y="624"/>
                    <a:pt x="353" y="624"/>
                  </a:cubicBezTo>
                  <a:cubicBezTo>
                    <a:pt x="329" y="588"/>
                    <a:pt x="299" y="591"/>
                    <a:pt x="265" y="568"/>
                  </a:cubicBezTo>
                  <a:cubicBezTo>
                    <a:pt x="254" y="551"/>
                    <a:pt x="242" y="507"/>
                    <a:pt x="225" y="496"/>
                  </a:cubicBezTo>
                  <a:cubicBezTo>
                    <a:pt x="211" y="487"/>
                    <a:pt x="193" y="485"/>
                    <a:pt x="177" y="480"/>
                  </a:cubicBezTo>
                  <a:cubicBezTo>
                    <a:pt x="169" y="477"/>
                    <a:pt x="153" y="472"/>
                    <a:pt x="153" y="472"/>
                  </a:cubicBezTo>
                  <a:cubicBezTo>
                    <a:pt x="138" y="428"/>
                    <a:pt x="157" y="384"/>
                    <a:pt x="193" y="360"/>
                  </a:cubicBezTo>
                  <a:cubicBezTo>
                    <a:pt x="215" y="293"/>
                    <a:pt x="180" y="219"/>
                    <a:pt x="169" y="152"/>
                  </a:cubicBezTo>
                  <a:cubicBezTo>
                    <a:pt x="174" y="136"/>
                    <a:pt x="180" y="120"/>
                    <a:pt x="185" y="104"/>
                  </a:cubicBezTo>
                  <a:cubicBezTo>
                    <a:pt x="191" y="86"/>
                    <a:pt x="215" y="78"/>
                    <a:pt x="233" y="72"/>
                  </a:cubicBezTo>
                  <a:cubicBezTo>
                    <a:pt x="279" y="57"/>
                    <a:pt x="321" y="49"/>
                    <a:pt x="369" y="40"/>
                  </a:cubicBezTo>
                  <a:cubicBezTo>
                    <a:pt x="410" y="33"/>
                    <a:pt x="449" y="18"/>
                    <a:pt x="489" y="8"/>
                  </a:cubicBezTo>
                  <a:cubicBezTo>
                    <a:pt x="500" y="11"/>
                    <a:pt x="514" y="7"/>
                    <a:pt x="521" y="16"/>
                  </a:cubicBezTo>
                  <a:cubicBezTo>
                    <a:pt x="526" y="23"/>
                    <a:pt x="520" y="45"/>
                    <a:pt x="513" y="40"/>
                  </a:cubicBezTo>
                  <a:cubicBezTo>
                    <a:pt x="501" y="32"/>
                    <a:pt x="502" y="13"/>
                    <a:pt x="497" y="0"/>
                  </a:cubicBezTo>
                  <a:close/>
                </a:path>
              </a:pathLst>
            </a:custGeom>
            <a:solidFill>
              <a:srgbClr val="006600"/>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sp>
          <p:nvSpPr>
            <p:cNvPr id="8" name="Freeform 8"/>
            <p:cNvSpPr>
              <a:spLocks noChangeAspect="1"/>
            </p:cNvSpPr>
            <p:nvPr/>
          </p:nvSpPr>
          <p:spPr bwMode="auto">
            <a:xfrm>
              <a:off x="3794" y="2191"/>
              <a:ext cx="576" cy="562"/>
            </a:xfrm>
            <a:custGeom>
              <a:avLst/>
              <a:gdLst/>
              <a:ahLst/>
              <a:cxnLst>
                <a:cxn ang="0">
                  <a:pos x="296" y="460"/>
                </a:cxn>
                <a:cxn ang="0">
                  <a:pos x="504" y="508"/>
                </a:cxn>
                <a:cxn ang="0">
                  <a:pos x="624" y="620"/>
                </a:cxn>
                <a:cxn ang="0">
                  <a:pos x="920" y="604"/>
                </a:cxn>
                <a:cxn ang="0">
                  <a:pos x="1040" y="292"/>
                </a:cxn>
                <a:cxn ang="0">
                  <a:pos x="1080" y="380"/>
                </a:cxn>
                <a:cxn ang="0">
                  <a:pos x="1240" y="556"/>
                </a:cxn>
                <a:cxn ang="0">
                  <a:pos x="1416" y="428"/>
                </a:cxn>
                <a:cxn ang="0">
                  <a:pos x="1664" y="340"/>
                </a:cxn>
                <a:cxn ang="0">
                  <a:pos x="1848" y="76"/>
                </a:cxn>
                <a:cxn ang="0">
                  <a:pos x="1904" y="20"/>
                </a:cxn>
                <a:cxn ang="0">
                  <a:pos x="2048" y="20"/>
                </a:cxn>
                <a:cxn ang="0">
                  <a:pos x="2216" y="236"/>
                </a:cxn>
                <a:cxn ang="0">
                  <a:pos x="2416" y="484"/>
                </a:cxn>
                <a:cxn ang="0">
                  <a:pos x="2584" y="596"/>
                </a:cxn>
                <a:cxn ang="0">
                  <a:pos x="2712" y="740"/>
                </a:cxn>
                <a:cxn ang="0">
                  <a:pos x="2984" y="852"/>
                </a:cxn>
                <a:cxn ang="0">
                  <a:pos x="3056" y="876"/>
                </a:cxn>
                <a:cxn ang="0">
                  <a:pos x="3264" y="1076"/>
                </a:cxn>
                <a:cxn ang="0">
                  <a:pos x="3136" y="1308"/>
                </a:cxn>
                <a:cxn ang="0">
                  <a:pos x="3040" y="1540"/>
                </a:cxn>
                <a:cxn ang="0">
                  <a:pos x="2912" y="1580"/>
                </a:cxn>
                <a:cxn ang="0">
                  <a:pos x="2840" y="1700"/>
                </a:cxn>
                <a:cxn ang="0">
                  <a:pos x="2720" y="1756"/>
                </a:cxn>
                <a:cxn ang="0">
                  <a:pos x="2648" y="1852"/>
                </a:cxn>
                <a:cxn ang="0">
                  <a:pos x="2640" y="1924"/>
                </a:cxn>
                <a:cxn ang="0">
                  <a:pos x="2768" y="1972"/>
                </a:cxn>
                <a:cxn ang="0">
                  <a:pos x="2792" y="2100"/>
                </a:cxn>
                <a:cxn ang="0">
                  <a:pos x="2800" y="2396"/>
                </a:cxn>
                <a:cxn ang="0">
                  <a:pos x="2760" y="2492"/>
                </a:cxn>
                <a:cxn ang="0">
                  <a:pos x="2792" y="2636"/>
                </a:cxn>
                <a:cxn ang="0">
                  <a:pos x="2760" y="2732"/>
                </a:cxn>
                <a:cxn ang="0">
                  <a:pos x="2752" y="2820"/>
                </a:cxn>
                <a:cxn ang="0">
                  <a:pos x="2888" y="2860"/>
                </a:cxn>
                <a:cxn ang="0">
                  <a:pos x="2760" y="3052"/>
                </a:cxn>
                <a:cxn ang="0">
                  <a:pos x="2584" y="3140"/>
                </a:cxn>
                <a:cxn ang="0">
                  <a:pos x="2336" y="3164"/>
                </a:cxn>
                <a:cxn ang="0">
                  <a:pos x="2224" y="3028"/>
                </a:cxn>
                <a:cxn ang="0">
                  <a:pos x="1872" y="2932"/>
                </a:cxn>
                <a:cxn ang="0">
                  <a:pos x="1704" y="3004"/>
                </a:cxn>
                <a:cxn ang="0">
                  <a:pos x="1624" y="3084"/>
                </a:cxn>
                <a:cxn ang="0">
                  <a:pos x="1496" y="3364"/>
                </a:cxn>
                <a:cxn ang="0">
                  <a:pos x="1384" y="3276"/>
                </a:cxn>
                <a:cxn ang="0">
                  <a:pos x="1128" y="3164"/>
                </a:cxn>
                <a:cxn ang="0">
                  <a:pos x="880" y="3100"/>
                </a:cxn>
                <a:cxn ang="0">
                  <a:pos x="752" y="2996"/>
                </a:cxn>
                <a:cxn ang="0">
                  <a:pos x="480" y="2916"/>
                </a:cxn>
                <a:cxn ang="0">
                  <a:pos x="344" y="2756"/>
                </a:cxn>
                <a:cxn ang="0">
                  <a:pos x="336" y="2708"/>
                </a:cxn>
                <a:cxn ang="0">
                  <a:pos x="368" y="2676"/>
                </a:cxn>
                <a:cxn ang="0">
                  <a:pos x="448" y="2532"/>
                </a:cxn>
                <a:cxn ang="0">
                  <a:pos x="600" y="2340"/>
                </a:cxn>
                <a:cxn ang="0">
                  <a:pos x="720" y="1956"/>
                </a:cxn>
                <a:cxn ang="0">
                  <a:pos x="744" y="1884"/>
                </a:cxn>
                <a:cxn ang="0">
                  <a:pos x="600" y="1468"/>
                </a:cxn>
                <a:cxn ang="0">
                  <a:pos x="520" y="1156"/>
                </a:cxn>
                <a:cxn ang="0">
                  <a:pos x="480" y="1100"/>
                </a:cxn>
                <a:cxn ang="0">
                  <a:pos x="296" y="908"/>
                </a:cxn>
                <a:cxn ang="0">
                  <a:pos x="64" y="780"/>
                </a:cxn>
                <a:cxn ang="0">
                  <a:pos x="112" y="660"/>
                </a:cxn>
                <a:cxn ang="0">
                  <a:pos x="24" y="540"/>
                </a:cxn>
              </a:cxnLst>
              <a:rect l="0" t="0" r="r" b="b"/>
              <a:pathLst>
                <a:path w="3278" h="3377">
                  <a:moveTo>
                    <a:pt x="56" y="500"/>
                  </a:moveTo>
                  <a:cubicBezTo>
                    <a:pt x="135" y="480"/>
                    <a:pt x="216" y="469"/>
                    <a:pt x="296" y="460"/>
                  </a:cubicBezTo>
                  <a:cubicBezTo>
                    <a:pt x="360" y="466"/>
                    <a:pt x="411" y="480"/>
                    <a:pt x="472" y="492"/>
                  </a:cubicBezTo>
                  <a:cubicBezTo>
                    <a:pt x="483" y="497"/>
                    <a:pt x="493" y="504"/>
                    <a:pt x="504" y="508"/>
                  </a:cubicBezTo>
                  <a:cubicBezTo>
                    <a:pt x="520" y="514"/>
                    <a:pt x="552" y="524"/>
                    <a:pt x="552" y="524"/>
                  </a:cubicBezTo>
                  <a:cubicBezTo>
                    <a:pt x="574" y="557"/>
                    <a:pt x="593" y="594"/>
                    <a:pt x="624" y="620"/>
                  </a:cubicBezTo>
                  <a:cubicBezTo>
                    <a:pt x="644" y="637"/>
                    <a:pt x="696" y="652"/>
                    <a:pt x="696" y="652"/>
                  </a:cubicBezTo>
                  <a:cubicBezTo>
                    <a:pt x="773" y="626"/>
                    <a:pt x="860" y="664"/>
                    <a:pt x="920" y="604"/>
                  </a:cubicBezTo>
                  <a:cubicBezTo>
                    <a:pt x="914" y="522"/>
                    <a:pt x="931" y="423"/>
                    <a:pt x="912" y="348"/>
                  </a:cubicBezTo>
                  <a:cubicBezTo>
                    <a:pt x="930" y="258"/>
                    <a:pt x="915" y="283"/>
                    <a:pt x="1040" y="292"/>
                  </a:cubicBezTo>
                  <a:cubicBezTo>
                    <a:pt x="1040" y="293"/>
                    <a:pt x="1053" y="359"/>
                    <a:pt x="1056" y="364"/>
                  </a:cubicBezTo>
                  <a:cubicBezTo>
                    <a:pt x="1061" y="372"/>
                    <a:pt x="1073" y="374"/>
                    <a:pt x="1080" y="380"/>
                  </a:cubicBezTo>
                  <a:cubicBezTo>
                    <a:pt x="1111" y="407"/>
                    <a:pt x="1147" y="439"/>
                    <a:pt x="1176" y="468"/>
                  </a:cubicBezTo>
                  <a:cubicBezTo>
                    <a:pt x="1193" y="518"/>
                    <a:pt x="1196" y="527"/>
                    <a:pt x="1240" y="556"/>
                  </a:cubicBezTo>
                  <a:cubicBezTo>
                    <a:pt x="1329" y="538"/>
                    <a:pt x="1297" y="555"/>
                    <a:pt x="1344" y="524"/>
                  </a:cubicBezTo>
                  <a:cubicBezTo>
                    <a:pt x="1362" y="497"/>
                    <a:pt x="1386" y="448"/>
                    <a:pt x="1416" y="428"/>
                  </a:cubicBezTo>
                  <a:cubicBezTo>
                    <a:pt x="1458" y="400"/>
                    <a:pt x="1512" y="388"/>
                    <a:pt x="1560" y="372"/>
                  </a:cubicBezTo>
                  <a:cubicBezTo>
                    <a:pt x="1592" y="361"/>
                    <a:pt x="1635" y="359"/>
                    <a:pt x="1664" y="340"/>
                  </a:cubicBezTo>
                  <a:cubicBezTo>
                    <a:pt x="1718" y="304"/>
                    <a:pt x="1746" y="247"/>
                    <a:pt x="1784" y="196"/>
                  </a:cubicBezTo>
                  <a:cubicBezTo>
                    <a:pt x="1798" y="154"/>
                    <a:pt x="1828" y="116"/>
                    <a:pt x="1848" y="76"/>
                  </a:cubicBezTo>
                  <a:cubicBezTo>
                    <a:pt x="1852" y="68"/>
                    <a:pt x="1850" y="58"/>
                    <a:pt x="1856" y="52"/>
                  </a:cubicBezTo>
                  <a:cubicBezTo>
                    <a:pt x="1870" y="38"/>
                    <a:pt x="1888" y="31"/>
                    <a:pt x="1904" y="20"/>
                  </a:cubicBezTo>
                  <a:cubicBezTo>
                    <a:pt x="1918" y="11"/>
                    <a:pt x="1952" y="4"/>
                    <a:pt x="1952" y="4"/>
                  </a:cubicBezTo>
                  <a:cubicBezTo>
                    <a:pt x="1984" y="8"/>
                    <a:pt x="2023" y="0"/>
                    <a:pt x="2048" y="20"/>
                  </a:cubicBezTo>
                  <a:cubicBezTo>
                    <a:pt x="2081" y="46"/>
                    <a:pt x="2058" y="77"/>
                    <a:pt x="2104" y="108"/>
                  </a:cubicBezTo>
                  <a:cubicBezTo>
                    <a:pt x="2139" y="160"/>
                    <a:pt x="2150" y="214"/>
                    <a:pt x="2216" y="236"/>
                  </a:cubicBezTo>
                  <a:cubicBezTo>
                    <a:pt x="2248" y="268"/>
                    <a:pt x="2275" y="299"/>
                    <a:pt x="2312" y="324"/>
                  </a:cubicBezTo>
                  <a:cubicBezTo>
                    <a:pt x="2356" y="412"/>
                    <a:pt x="2340" y="408"/>
                    <a:pt x="2416" y="484"/>
                  </a:cubicBezTo>
                  <a:cubicBezTo>
                    <a:pt x="2492" y="560"/>
                    <a:pt x="2434" y="480"/>
                    <a:pt x="2512" y="532"/>
                  </a:cubicBezTo>
                  <a:cubicBezTo>
                    <a:pt x="2571" y="571"/>
                    <a:pt x="2548" y="549"/>
                    <a:pt x="2584" y="596"/>
                  </a:cubicBezTo>
                  <a:cubicBezTo>
                    <a:pt x="2591" y="618"/>
                    <a:pt x="2618" y="686"/>
                    <a:pt x="2632" y="700"/>
                  </a:cubicBezTo>
                  <a:cubicBezTo>
                    <a:pt x="2660" y="728"/>
                    <a:pt x="2673" y="727"/>
                    <a:pt x="2712" y="740"/>
                  </a:cubicBezTo>
                  <a:cubicBezTo>
                    <a:pt x="2758" y="755"/>
                    <a:pt x="2802" y="779"/>
                    <a:pt x="2848" y="788"/>
                  </a:cubicBezTo>
                  <a:cubicBezTo>
                    <a:pt x="2888" y="818"/>
                    <a:pt x="2936" y="836"/>
                    <a:pt x="2984" y="852"/>
                  </a:cubicBezTo>
                  <a:cubicBezTo>
                    <a:pt x="3000" y="857"/>
                    <a:pt x="3016" y="863"/>
                    <a:pt x="3032" y="868"/>
                  </a:cubicBezTo>
                  <a:cubicBezTo>
                    <a:pt x="3040" y="871"/>
                    <a:pt x="3056" y="876"/>
                    <a:pt x="3056" y="876"/>
                  </a:cubicBezTo>
                  <a:cubicBezTo>
                    <a:pt x="3098" y="939"/>
                    <a:pt x="3170" y="982"/>
                    <a:pt x="3224" y="1036"/>
                  </a:cubicBezTo>
                  <a:cubicBezTo>
                    <a:pt x="3273" y="1003"/>
                    <a:pt x="3278" y="1018"/>
                    <a:pt x="3264" y="1076"/>
                  </a:cubicBezTo>
                  <a:cubicBezTo>
                    <a:pt x="3247" y="1144"/>
                    <a:pt x="3220" y="1220"/>
                    <a:pt x="3160" y="1260"/>
                  </a:cubicBezTo>
                  <a:cubicBezTo>
                    <a:pt x="3131" y="1348"/>
                    <a:pt x="3177" y="1215"/>
                    <a:pt x="3136" y="1308"/>
                  </a:cubicBezTo>
                  <a:cubicBezTo>
                    <a:pt x="3119" y="1346"/>
                    <a:pt x="3109" y="1389"/>
                    <a:pt x="3096" y="1428"/>
                  </a:cubicBezTo>
                  <a:cubicBezTo>
                    <a:pt x="3079" y="1480"/>
                    <a:pt x="3089" y="1507"/>
                    <a:pt x="3040" y="1540"/>
                  </a:cubicBezTo>
                  <a:cubicBezTo>
                    <a:pt x="3008" y="1589"/>
                    <a:pt x="2999" y="1580"/>
                    <a:pt x="2936" y="1572"/>
                  </a:cubicBezTo>
                  <a:cubicBezTo>
                    <a:pt x="2928" y="1575"/>
                    <a:pt x="2918" y="1574"/>
                    <a:pt x="2912" y="1580"/>
                  </a:cubicBezTo>
                  <a:cubicBezTo>
                    <a:pt x="2906" y="1586"/>
                    <a:pt x="2908" y="1596"/>
                    <a:pt x="2904" y="1604"/>
                  </a:cubicBezTo>
                  <a:cubicBezTo>
                    <a:pt x="2887" y="1638"/>
                    <a:pt x="2871" y="1675"/>
                    <a:pt x="2840" y="1700"/>
                  </a:cubicBezTo>
                  <a:cubicBezTo>
                    <a:pt x="2822" y="1715"/>
                    <a:pt x="2790" y="1730"/>
                    <a:pt x="2768" y="1740"/>
                  </a:cubicBezTo>
                  <a:cubicBezTo>
                    <a:pt x="2753" y="1747"/>
                    <a:pt x="2720" y="1756"/>
                    <a:pt x="2720" y="1756"/>
                  </a:cubicBezTo>
                  <a:cubicBezTo>
                    <a:pt x="2682" y="1794"/>
                    <a:pt x="2702" y="1771"/>
                    <a:pt x="2664" y="1828"/>
                  </a:cubicBezTo>
                  <a:cubicBezTo>
                    <a:pt x="2659" y="1836"/>
                    <a:pt x="2653" y="1844"/>
                    <a:pt x="2648" y="1852"/>
                  </a:cubicBezTo>
                  <a:cubicBezTo>
                    <a:pt x="2643" y="1860"/>
                    <a:pt x="2632" y="1876"/>
                    <a:pt x="2632" y="1876"/>
                  </a:cubicBezTo>
                  <a:cubicBezTo>
                    <a:pt x="2635" y="1892"/>
                    <a:pt x="2633" y="1909"/>
                    <a:pt x="2640" y="1924"/>
                  </a:cubicBezTo>
                  <a:cubicBezTo>
                    <a:pt x="2651" y="1945"/>
                    <a:pt x="2702" y="1950"/>
                    <a:pt x="2720" y="1956"/>
                  </a:cubicBezTo>
                  <a:cubicBezTo>
                    <a:pt x="2736" y="1961"/>
                    <a:pt x="2752" y="1967"/>
                    <a:pt x="2768" y="1972"/>
                  </a:cubicBezTo>
                  <a:cubicBezTo>
                    <a:pt x="2776" y="1975"/>
                    <a:pt x="2792" y="1980"/>
                    <a:pt x="2792" y="1980"/>
                  </a:cubicBezTo>
                  <a:cubicBezTo>
                    <a:pt x="2818" y="2020"/>
                    <a:pt x="2803" y="2056"/>
                    <a:pt x="2792" y="2100"/>
                  </a:cubicBezTo>
                  <a:cubicBezTo>
                    <a:pt x="2802" y="2168"/>
                    <a:pt x="2813" y="2171"/>
                    <a:pt x="2832" y="2228"/>
                  </a:cubicBezTo>
                  <a:cubicBezTo>
                    <a:pt x="2825" y="2288"/>
                    <a:pt x="2819" y="2339"/>
                    <a:pt x="2800" y="2396"/>
                  </a:cubicBezTo>
                  <a:cubicBezTo>
                    <a:pt x="2771" y="2484"/>
                    <a:pt x="2817" y="2351"/>
                    <a:pt x="2776" y="2444"/>
                  </a:cubicBezTo>
                  <a:cubicBezTo>
                    <a:pt x="2769" y="2459"/>
                    <a:pt x="2760" y="2492"/>
                    <a:pt x="2760" y="2492"/>
                  </a:cubicBezTo>
                  <a:cubicBezTo>
                    <a:pt x="2763" y="2516"/>
                    <a:pt x="2769" y="2562"/>
                    <a:pt x="2776" y="2588"/>
                  </a:cubicBezTo>
                  <a:cubicBezTo>
                    <a:pt x="2780" y="2604"/>
                    <a:pt x="2787" y="2620"/>
                    <a:pt x="2792" y="2636"/>
                  </a:cubicBezTo>
                  <a:cubicBezTo>
                    <a:pt x="2795" y="2644"/>
                    <a:pt x="2800" y="2660"/>
                    <a:pt x="2800" y="2660"/>
                  </a:cubicBezTo>
                  <a:cubicBezTo>
                    <a:pt x="2785" y="2682"/>
                    <a:pt x="2771" y="2708"/>
                    <a:pt x="2760" y="2732"/>
                  </a:cubicBezTo>
                  <a:cubicBezTo>
                    <a:pt x="2753" y="2747"/>
                    <a:pt x="2744" y="2780"/>
                    <a:pt x="2744" y="2780"/>
                  </a:cubicBezTo>
                  <a:cubicBezTo>
                    <a:pt x="2747" y="2793"/>
                    <a:pt x="2742" y="2810"/>
                    <a:pt x="2752" y="2820"/>
                  </a:cubicBezTo>
                  <a:cubicBezTo>
                    <a:pt x="2764" y="2832"/>
                    <a:pt x="2823" y="2839"/>
                    <a:pt x="2840" y="2844"/>
                  </a:cubicBezTo>
                  <a:cubicBezTo>
                    <a:pt x="2856" y="2848"/>
                    <a:pt x="2888" y="2860"/>
                    <a:pt x="2888" y="2860"/>
                  </a:cubicBezTo>
                  <a:cubicBezTo>
                    <a:pt x="2902" y="2903"/>
                    <a:pt x="2921" y="2962"/>
                    <a:pt x="2888" y="3004"/>
                  </a:cubicBezTo>
                  <a:cubicBezTo>
                    <a:pt x="2860" y="3038"/>
                    <a:pt x="2799" y="3037"/>
                    <a:pt x="2760" y="3052"/>
                  </a:cubicBezTo>
                  <a:cubicBezTo>
                    <a:pt x="2729" y="3064"/>
                    <a:pt x="2683" y="3074"/>
                    <a:pt x="2656" y="3092"/>
                  </a:cubicBezTo>
                  <a:cubicBezTo>
                    <a:pt x="2632" y="3108"/>
                    <a:pt x="2611" y="3131"/>
                    <a:pt x="2584" y="3140"/>
                  </a:cubicBezTo>
                  <a:cubicBezTo>
                    <a:pt x="2539" y="3155"/>
                    <a:pt x="2493" y="3165"/>
                    <a:pt x="2448" y="3180"/>
                  </a:cubicBezTo>
                  <a:cubicBezTo>
                    <a:pt x="2444" y="3179"/>
                    <a:pt x="2341" y="3167"/>
                    <a:pt x="2336" y="3164"/>
                  </a:cubicBezTo>
                  <a:cubicBezTo>
                    <a:pt x="2255" y="3108"/>
                    <a:pt x="2329" y="3135"/>
                    <a:pt x="2296" y="3092"/>
                  </a:cubicBezTo>
                  <a:cubicBezTo>
                    <a:pt x="2283" y="3075"/>
                    <a:pt x="2249" y="3041"/>
                    <a:pt x="2224" y="3028"/>
                  </a:cubicBezTo>
                  <a:cubicBezTo>
                    <a:pt x="2140" y="2986"/>
                    <a:pt x="2034" y="2988"/>
                    <a:pt x="1944" y="2980"/>
                  </a:cubicBezTo>
                  <a:cubicBezTo>
                    <a:pt x="1914" y="2970"/>
                    <a:pt x="1898" y="2949"/>
                    <a:pt x="1872" y="2932"/>
                  </a:cubicBezTo>
                  <a:cubicBezTo>
                    <a:pt x="1793" y="2938"/>
                    <a:pt x="1765" y="2926"/>
                    <a:pt x="1720" y="2980"/>
                  </a:cubicBezTo>
                  <a:cubicBezTo>
                    <a:pt x="1714" y="2987"/>
                    <a:pt x="1711" y="2998"/>
                    <a:pt x="1704" y="3004"/>
                  </a:cubicBezTo>
                  <a:cubicBezTo>
                    <a:pt x="1690" y="3017"/>
                    <a:pt x="1656" y="3036"/>
                    <a:pt x="1656" y="3036"/>
                  </a:cubicBezTo>
                  <a:cubicBezTo>
                    <a:pt x="1641" y="3082"/>
                    <a:pt x="1659" y="3039"/>
                    <a:pt x="1624" y="3084"/>
                  </a:cubicBezTo>
                  <a:cubicBezTo>
                    <a:pt x="1574" y="3149"/>
                    <a:pt x="1614" y="3117"/>
                    <a:pt x="1568" y="3148"/>
                  </a:cubicBezTo>
                  <a:cubicBezTo>
                    <a:pt x="1543" y="3224"/>
                    <a:pt x="1569" y="3315"/>
                    <a:pt x="1496" y="3364"/>
                  </a:cubicBezTo>
                  <a:cubicBezTo>
                    <a:pt x="1453" y="3300"/>
                    <a:pt x="1509" y="3377"/>
                    <a:pt x="1456" y="3324"/>
                  </a:cubicBezTo>
                  <a:cubicBezTo>
                    <a:pt x="1424" y="3292"/>
                    <a:pt x="1433" y="3288"/>
                    <a:pt x="1384" y="3276"/>
                  </a:cubicBezTo>
                  <a:cubicBezTo>
                    <a:pt x="1309" y="3201"/>
                    <a:pt x="1308" y="3185"/>
                    <a:pt x="1200" y="3172"/>
                  </a:cubicBezTo>
                  <a:cubicBezTo>
                    <a:pt x="1176" y="3169"/>
                    <a:pt x="1152" y="3167"/>
                    <a:pt x="1128" y="3164"/>
                  </a:cubicBezTo>
                  <a:cubicBezTo>
                    <a:pt x="1100" y="3136"/>
                    <a:pt x="1107" y="3120"/>
                    <a:pt x="1072" y="3108"/>
                  </a:cubicBezTo>
                  <a:cubicBezTo>
                    <a:pt x="1007" y="3117"/>
                    <a:pt x="944" y="3121"/>
                    <a:pt x="880" y="3100"/>
                  </a:cubicBezTo>
                  <a:cubicBezTo>
                    <a:pt x="857" y="3054"/>
                    <a:pt x="844" y="3010"/>
                    <a:pt x="800" y="2980"/>
                  </a:cubicBezTo>
                  <a:cubicBezTo>
                    <a:pt x="784" y="2985"/>
                    <a:pt x="768" y="3000"/>
                    <a:pt x="752" y="2996"/>
                  </a:cubicBezTo>
                  <a:cubicBezTo>
                    <a:pt x="692" y="2981"/>
                    <a:pt x="651" y="2966"/>
                    <a:pt x="600" y="2932"/>
                  </a:cubicBezTo>
                  <a:cubicBezTo>
                    <a:pt x="566" y="2910"/>
                    <a:pt x="520" y="2919"/>
                    <a:pt x="480" y="2916"/>
                  </a:cubicBezTo>
                  <a:cubicBezTo>
                    <a:pt x="440" y="2889"/>
                    <a:pt x="427" y="2839"/>
                    <a:pt x="392" y="2804"/>
                  </a:cubicBezTo>
                  <a:cubicBezTo>
                    <a:pt x="376" y="2788"/>
                    <a:pt x="360" y="2772"/>
                    <a:pt x="344" y="2756"/>
                  </a:cubicBezTo>
                  <a:cubicBezTo>
                    <a:pt x="336" y="2748"/>
                    <a:pt x="320" y="2732"/>
                    <a:pt x="320" y="2732"/>
                  </a:cubicBezTo>
                  <a:cubicBezTo>
                    <a:pt x="325" y="2724"/>
                    <a:pt x="328" y="2714"/>
                    <a:pt x="336" y="2708"/>
                  </a:cubicBezTo>
                  <a:cubicBezTo>
                    <a:pt x="343" y="2703"/>
                    <a:pt x="354" y="2706"/>
                    <a:pt x="360" y="2700"/>
                  </a:cubicBezTo>
                  <a:cubicBezTo>
                    <a:pt x="366" y="2694"/>
                    <a:pt x="364" y="2683"/>
                    <a:pt x="368" y="2676"/>
                  </a:cubicBezTo>
                  <a:cubicBezTo>
                    <a:pt x="377" y="2659"/>
                    <a:pt x="389" y="2644"/>
                    <a:pt x="400" y="2628"/>
                  </a:cubicBezTo>
                  <a:cubicBezTo>
                    <a:pt x="452" y="2550"/>
                    <a:pt x="372" y="2608"/>
                    <a:pt x="448" y="2532"/>
                  </a:cubicBezTo>
                  <a:cubicBezTo>
                    <a:pt x="492" y="2488"/>
                    <a:pt x="533" y="2440"/>
                    <a:pt x="568" y="2388"/>
                  </a:cubicBezTo>
                  <a:cubicBezTo>
                    <a:pt x="579" y="2372"/>
                    <a:pt x="594" y="2358"/>
                    <a:pt x="600" y="2340"/>
                  </a:cubicBezTo>
                  <a:cubicBezTo>
                    <a:pt x="628" y="2256"/>
                    <a:pt x="631" y="2158"/>
                    <a:pt x="680" y="2084"/>
                  </a:cubicBezTo>
                  <a:cubicBezTo>
                    <a:pt x="691" y="2041"/>
                    <a:pt x="706" y="1998"/>
                    <a:pt x="720" y="1956"/>
                  </a:cubicBezTo>
                  <a:cubicBezTo>
                    <a:pt x="725" y="1940"/>
                    <a:pt x="731" y="1924"/>
                    <a:pt x="736" y="1908"/>
                  </a:cubicBezTo>
                  <a:cubicBezTo>
                    <a:pt x="739" y="1900"/>
                    <a:pt x="744" y="1884"/>
                    <a:pt x="744" y="1884"/>
                  </a:cubicBezTo>
                  <a:cubicBezTo>
                    <a:pt x="740" y="1813"/>
                    <a:pt x="734" y="1608"/>
                    <a:pt x="656" y="1556"/>
                  </a:cubicBezTo>
                  <a:cubicBezTo>
                    <a:pt x="641" y="1512"/>
                    <a:pt x="639" y="1494"/>
                    <a:pt x="600" y="1468"/>
                  </a:cubicBezTo>
                  <a:cubicBezTo>
                    <a:pt x="583" y="1443"/>
                    <a:pt x="555" y="1380"/>
                    <a:pt x="544" y="1348"/>
                  </a:cubicBezTo>
                  <a:cubicBezTo>
                    <a:pt x="536" y="1285"/>
                    <a:pt x="537" y="1218"/>
                    <a:pt x="520" y="1156"/>
                  </a:cubicBezTo>
                  <a:cubicBezTo>
                    <a:pt x="516" y="1140"/>
                    <a:pt x="520" y="1113"/>
                    <a:pt x="504" y="1108"/>
                  </a:cubicBezTo>
                  <a:cubicBezTo>
                    <a:pt x="496" y="1105"/>
                    <a:pt x="488" y="1103"/>
                    <a:pt x="480" y="1100"/>
                  </a:cubicBezTo>
                  <a:cubicBezTo>
                    <a:pt x="448" y="1068"/>
                    <a:pt x="432" y="1028"/>
                    <a:pt x="400" y="996"/>
                  </a:cubicBezTo>
                  <a:cubicBezTo>
                    <a:pt x="377" y="927"/>
                    <a:pt x="343" y="950"/>
                    <a:pt x="296" y="908"/>
                  </a:cubicBezTo>
                  <a:cubicBezTo>
                    <a:pt x="228" y="847"/>
                    <a:pt x="258" y="848"/>
                    <a:pt x="160" y="836"/>
                  </a:cubicBezTo>
                  <a:cubicBezTo>
                    <a:pt x="128" y="815"/>
                    <a:pt x="97" y="802"/>
                    <a:pt x="64" y="780"/>
                  </a:cubicBezTo>
                  <a:cubicBezTo>
                    <a:pt x="56" y="775"/>
                    <a:pt x="40" y="764"/>
                    <a:pt x="40" y="764"/>
                  </a:cubicBezTo>
                  <a:cubicBezTo>
                    <a:pt x="0" y="704"/>
                    <a:pt x="60" y="673"/>
                    <a:pt x="112" y="660"/>
                  </a:cubicBezTo>
                  <a:cubicBezTo>
                    <a:pt x="129" y="609"/>
                    <a:pt x="81" y="597"/>
                    <a:pt x="48" y="564"/>
                  </a:cubicBezTo>
                  <a:cubicBezTo>
                    <a:pt x="40" y="556"/>
                    <a:pt x="24" y="540"/>
                    <a:pt x="24" y="540"/>
                  </a:cubicBezTo>
                  <a:cubicBezTo>
                    <a:pt x="53" y="530"/>
                    <a:pt x="89" y="533"/>
                    <a:pt x="56" y="500"/>
                  </a:cubicBezTo>
                  <a:close/>
                </a:path>
              </a:pathLst>
            </a:custGeom>
            <a:solidFill>
              <a:srgbClr val="FFFF00"/>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sp>
          <p:nvSpPr>
            <p:cNvPr id="9" name="Freeform 9"/>
            <p:cNvSpPr>
              <a:spLocks noChangeAspect="1"/>
            </p:cNvSpPr>
            <p:nvPr/>
          </p:nvSpPr>
          <p:spPr bwMode="auto">
            <a:xfrm rot="5325707" flipV="1">
              <a:off x="4308" y="2493"/>
              <a:ext cx="124" cy="192"/>
            </a:xfrm>
            <a:custGeom>
              <a:avLst/>
              <a:gdLst/>
              <a:ahLst/>
              <a:cxnLst>
                <a:cxn ang="0">
                  <a:pos x="16" y="1096"/>
                </a:cxn>
                <a:cxn ang="0">
                  <a:pos x="80" y="968"/>
                </a:cxn>
                <a:cxn ang="0">
                  <a:pos x="72" y="872"/>
                </a:cxn>
                <a:cxn ang="0">
                  <a:pos x="40" y="792"/>
                </a:cxn>
                <a:cxn ang="0">
                  <a:pos x="0" y="664"/>
                </a:cxn>
                <a:cxn ang="0">
                  <a:pos x="8" y="488"/>
                </a:cxn>
                <a:cxn ang="0">
                  <a:pos x="32" y="400"/>
                </a:cxn>
                <a:cxn ang="0">
                  <a:pos x="96" y="328"/>
                </a:cxn>
                <a:cxn ang="0">
                  <a:pos x="120" y="280"/>
                </a:cxn>
                <a:cxn ang="0">
                  <a:pos x="192" y="216"/>
                </a:cxn>
                <a:cxn ang="0">
                  <a:pos x="232" y="176"/>
                </a:cxn>
                <a:cxn ang="0">
                  <a:pos x="360" y="40"/>
                </a:cxn>
                <a:cxn ang="0">
                  <a:pos x="432" y="8"/>
                </a:cxn>
                <a:cxn ang="0">
                  <a:pos x="456" y="0"/>
                </a:cxn>
                <a:cxn ang="0">
                  <a:pos x="496" y="8"/>
                </a:cxn>
                <a:cxn ang="0">
                  <a:pos x="544" y="120"/>
                </a:cxn>
                <a:cxn ang="0">
                  <a:pos x="560" y="392"/>
                </a:cxn>
                <a:cxn ang="0">
                  <a:pos x="624" y="488"/>
                </a:cxn>
                <a:cxn ang="0">
                  <a:pos x="800" y="672"/>
                </a:cxn>
                <a:cxn ang="0">
                  <a:pos x="872" y="712"/>
                </a:cxn>
                <a:cxn ang="0">
                  <a:pos x="864" y="888"/>
                </a:cxn>
                <a:cxn ang="0">
                  <a:pos x="816" y="936"/>
                </a:cxn>
                <a:cxn ang="0">
                  <a:pos x="784" y="976"/>
                </a:cxn>
                <a:cxn ang="0">
                  <a:pos x="744" y="1032"/>
                </a:cxn>
                <a:cxn ang="0">
                  <a:pos x="672" y="1176"/>
                </a:cxn>
                <a:cxn ang="0">
                  <a:pos x="624" y="1272"/>
                </a:cxn>
                <a:cxn ang="0">
                  <a:pos x="608" y="1320"/>
                </a:cxn>
                <a:cxn ang="0">
                  <a:pos x="600" y="1344"/>
                </a:cxn>
                <a:cxn ang="0">
                  <a:pos x="552" y="1336"/>
                </a:cxn>
                <a:cxn ang="0">
                  <a:pos x="488" y="1272"/>
                </a:cxn>
                <a:cxn ang="0">
                  <a:pos x="368" y="1232"/>
                </a:cxn>
                <a:cxn ang="0">
                  <a:pos x="312" y="1248"/>
                </a:cxn>
                <a:cxn ang="0">
                  <a:pos x="240" y="1304"/>
                </a:cxn>
                <a:cxn ang="0">
                  <a:pos x="160" y="1288"/>
                </a:cxn>
                <a:cxn ang="0">
                  <a:pos x="104" y="1216"/>
                </a:cxn>
                <a:cxn ang="0">
                  <a:pos x="80" y="1192"/>
                </a:cxn>
                <a:cxn ang="0">
                  <a:pos x="32" y="1160"/>
                </a:cxn>
                <a:cxn ang="0">
                  <a:pos x="24" y="1136"/>
                </a:cxn>
                <a:cxn ang="0">
                  <a:pos x="16" y="1096"/>
                </a:cxn>
              </a:cxnLst>
              <a:rect l="0" t="0" r="r" b="b"/>
              <a:pathLst>
                <a:path w="896" h="1344">
                  <a:moveTo>
                    <a:pt x="16" y="1096"/>
                  </a:moveTo>
                  <a:cubicBezTo>
                    <a:pt x="42" y="1061"/>
                    <a:pt x="66" y="1010"/>
                    <a:pt x="80" y="968"/>
                  </a:cubicBezTo>
                  <a:cubicBezTo>
                    <a:pt x="77" y="936"/>
                    <a:pt x="76" y="904"/>
                    <a:pt x="72" y="872"/>
                  </a:cubicBezTo>
                  <a:cubicBezTo>
                    <a:pt x="68" y="842"/>
                    <a:pt x="52" y="818"/>
                    <a:pt x="40" y="792"/>
                  </a:cubicBezTo>
                  <a:cubicBezTo>
                    <a:pt x="22" y="752"/>
                    <a:pt x="11" y="706"/>
                    <a:pt x="0" y="664"/>
                  </a:cubicBezTo>
                  <a:cubicBezTo>
                    <a:pt x="3" y="605"/>
                    <a:pt x="4" y="547"/>
                    <a:pt x="8" y="488"/>
                  </a:cubicBezTo>
                  <a:cubicBezTo>
                    <a:pt x="9" y="475"/>
                    <a:pt x="24" y="408"/>
                    <a:pt x="32" y="400"/>
                  </a:cubicBezTo>
                  <a:cubicBezTo>
                    <a:pt x="55" y="377"/>
                    <a:pt x="76" y="352"/>
                    <a:pt x="96" y="328"/>
                  </a:cubicBezTo>
                  <a:cubicBezTo>
                    <a:pt x="107" y="314"/>
                    <a:pt x="109" y="294"/>
                    <a:pt x="120" y="280"/>
                  </a:cubicBezTo>
                  <a:cubicBezTo>
                    <a:pt x="137" y="260"/>
                    <a:pt x="169" y="231"/>
                    <a:pt x="192" y="216"/>
                  </a:cubicBezTo>
                  <a:cubicBezTo>
                    <a:pt x="235" y="152"/>
                    <a:pt x="179" y="229"/>
                    <a:pt x="232" y="176"/>
                  </a:cubicBezTo>
                  <a:cubicBezTo>
                    <a:pt x="276" y="132"/>
                    <a:pt x="306" y="76"/>
                    <a:pt x="360" y="40"/>
                  </a:cubicBezTo>
                  <a:cubicBezTo>
                    <a:pt x="398" y="15"/>
                    <a:pt x="375" y="27"/>
                    <a:pt x="432" y="8"/>
                  </a:cubicBezTo>
                  <a:cubicBezTo>
                    <a:pt x="440" y="5"/>
                    <a:pt x="456" y="0"/>
                    <a:pt x="456" y="0"/>
                  </a:cubicBezTo>
                  <a:cubicBezTo>
                    <a:pt x="469" y="3"/>
                    <a:pt x="484" y="2"/>
                    <a:pt x="496" y="8"/>
                  </a:cubicBezTo>
                  <a:cubicBezTo>
                    <a:pt x="534" y="27"/>
                    <a:pt x="537" y="84"/>
                    <a:pt x="544" y="120"/>
                  </a:cubicBezTo>
                  <a:cubicBezTo>
                    <a:pt x="546" y="180"/>
                    <a:pt x="545" y="312"/>
                    <a:pt x="560" y="392"/>
                  </a:cubicBezTo>
                  <a:cubicBezTo>
                    <a:pt x="566" y="425"/>
                    <a:pt x="607" y="462"/>
                    <a:pt x="624" y="488"/>
                  </a:cubicBezTo>
                  <a:cubicBezTo>
                    <a:pt x="651" y="528"/>
                    <a:pt x="760" y="645"/>
                    <a:pt x="800" y="672"/>
                  </a:cubicBezTo>
                  <a:cubicBezTo>
                    <a:pt x="824" y="688"/>
                    <a:pt x="848" y="696"/>
                    <a:pt x="872" y="712"/>
                  </a:cubicBezTo>
                  <a:cubicBezTo>
                    <a:pt x="896" y="748"/>
                    <a:pt x="896" y="856"/>
                    <a:pt x="864" y="888"/>
                  </a:cubicBezTo>
                  <a:cubicBezTo>
                    <a:pt x="848" y="904"/>
                    <a:pt x="816" y="936"/>
                    <a:pt x="816" y="936"/>
                  </a:cubicBezTo>
                  <a:cubicBezTo>
                    <a:pt x="800" y="983"/>
                    <a:pt x="820" y="940"/>
                    <a:pt x="784" y="976"/>
                  </a:cubicBezTo>
                  <a:cubicBezTo>
                    <a:pt x="768" y="992"/>
                    <a:pt x="757" y="1013"/>
                    <a:pt x="744" y="1032"/>
                  </a:cubicBezTo>
                  <a:cubicBezTo>
                    <a:pt x="712" y="1078"/>
                    <a:pt x="696" y="1127"/>
                    <a:pt x="672" y="1176"/>
                  </a:cubicBezTo>
                  <a:cubicBezTo>
                    <a:pt x="656" y="1207"/>
                    <a:pt x="638" y="1240"/>
                    <a:pt x="624" y="1272"/>
                  </a:cubicBezTo>
                  <a:cubicBezTo>
                    <a:pt x="617" y="1287"/>
                    <a:pt x="613" y="1304"/>
                    <a:pt x="608" y="1320"/>
                  </a:cubicBezTo>
                  <a:cubicBezTo>
                    <a:pt x="605" y="1328"/>
                    <a:pt x="600" y="1344"/>
                    <a:pt x="600" y="1344"/>
                  </a:cubicBezTo>
                  <a:cubicBezTo>
                    <a:pt x="584" y="1341"/>
                    <a:pt x="567" y="1343"/>
                    <a:pt x="552" y="1336"/>
                  </a:cubicBezTo>
                  <a:cubicBezTo>
                    <a:pt x="523" y="1323"/>
                    <a:pt x="518" y="1287"/>
                    <a:pt x="488" y="1272"/>
                  </a:cubicBezTo>
                  <a:cubicBezTo>
                    <a:pt x="451" y="1253"/>
                    <a:pt x="408" y="1245"/>
                    <a:pt x="368" y="1232"/>
                  </a:cubicBezTo>
                  <a:cubicBezTo>
                    <a:pt x="366" y="1233"/>
                    <a:pt x="317" y="1244"/>
                    <a:pt x="312" y="1248"/>
                  </a:cubicBezTo>
                  <a:cubicBezTo>
                    <a:pt x="231" y="1311"/>
                    <a:pt x="296" y="1285"/>
                    <a:pt x="240" y="1304"/>
                  </a:cubicBezTo>
                  <a:cubicBezTo>
                    <a:pt x="213" y="1300"/>
                    <a:pt x="181" y="1305"/>
                    <a:pt x="160" y="1288"/>
                  </a:cubicBezTo>
                  <a:cubicBezTo>
                    <a:pt x="139" y="1271"/>
                    <a:pt x="122" y="1237"/>
                    <a:pt x="104" y="1216"/>
                  </a:cubicBezTo>
                  <a:cubicBezTo>
                    <a:pt x="97" y="1207"/>
                    <a:pt x="89" y="1199"/>
                    <a:pt x="80" y="1192"/>
                  </a:cubicBezTo>
                  <a:cubicBezTo>
                    <a:pt x="65" y="1180"/>
                    <a:pt x="32" y="1160"/>
                    <a:pt x="32" y="1160"/>
                  </a:cubicBezTo>
                  <a:cubicBezTo>
                    <a:pt x="29" y="1152"/>
                    <a:pt x="24" y="1144"/>
                    <a:pt x="24" y="1136"/>
                  </a:cubicBezTo>
                  <a:cubicBezTo>
                    <a:pt x="24" y="1087"/>
                    <a:pt x="50" y="1079"/>
                    <a:pt x="16" y="1096"/>
                  </a:cubicBezTo>
                  <a:close/>
                </a:path>
              </a:pathLst>
            </a:custGeom>
            <a:solidFill>
              <a:srgbClr val="FFFF00"/>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sp>
          <p:nvSpPr>
            <p:cNvPr id="10" name="Freeform 10"/>
            <p:cNvSpPr>
              <a:spLocks noChangeAspect="1"/>
            </p:cNvSpPr>
            <p:nvPr/>
          </p:nvSpPr>
          <p:spPr bwMode="auto">
            <a:xfrm>
              <a:off x="4082" y="2143"/>
              <a:ext cx="192" cy="177"/>
            </a:xfrm>
            <a:custGeom>
              <a:avLst/>
              <a:gdLst/>
              <a:ahLst/>
              <a:cxnLst>
                <a:cxn ang="0">
                  <a:pos x="752" y="64"/>
                </a:cxn>
                <a:cxn ang="0">
                  <a:pos x="848" y="152"/>
                </a:cxn>
                <a:cxn ang="0">
                  <a:pos x="1040" y="192"/>
                </a:cxn>
                <a:cxn ang="0">
                  <a:pos x="1448" y="128"/>
                </a:cxn>
                <a:cxn ang="0">
                  <a:pos x="1568" y="72"/>
                </a:cxn>
                <a:cxn ang="0">
                  <a:pos x="1848" y="72"/>
                </a:cxn>
                <a:cxn ang="0">
                  <a:pos x="2000" y="112"/>
                </a:cxn>
                <a:cxn ang="0">
                  <a:pos x="2064" y="144"/>
                </a:cxn>
                <a:cxn ang="0">
                  <a:pos x="2200" y="400"/>
                </a:cxn>
                <a:cxn ang="0">
                  <a:pos x="2392" y="416"/>
                </a:cxn>
                <a:cxn ang="0">
                  <a:pos x="2528" y="552"/>
                </a:cxn>
                <a:cxn ang="0">
                  <a:pos x="2600" y="632"/>
                </a:cxn>
                <a:cxn ang="0">
                  <a:pos x="2496" y="824"/>
                </a:cxn>
                <a:cxn ang="0">
                  <a:pos x="2432" y="952"/>
                </a:cxn>
                <a:cxn ang="0">
                  <a:pos x="2712" y="1136"/>
                </a:cxn>
                <a:cxn ang="0">
                  <a:pos x="2776" y="1240"/>
                </a:cxn>
                <a:cxn ang="0">
                  <a:pos x="2768" y="1392"/>
                </a:cxn>
                <a:cxn ang="0">
                  <a:pos x="2864" y="1600"/>
                </a:cxn>
                <a:cxn ang="0">
                  <a:pos x="2744" y="1752"/>
                </a:cxn>
                <a:cxn ang="0">
                  <a:pos x="2560" y="1848"/>
                </a:cxn>
                <a:cxn ang="0">
                  <a:pos x="2368" y="1984"/>
                </a:cxn>
                <a:cxn ang="0">
                  <a:pos x="2280" y="2136"/>
                </a:cxn>
                <a:cxn ang="0">
                  <a:pos x="2312" y="2320"/>
                </a:cxn>
                <a:cxn ang="0">
                  <a:pos x="2272" y="2552"/>
                </a:cxn>
                <a:cxn ang="0">
                  <a:pos x="2032" y="2568"/>
                </a:cxn>
                <a:cxn ang="0">
                  <a:pos x="1880" y="2344"/>
                </a:cxn>
                <a:cxn ang="0">
                  <a:pos x="1664" y="2208"/>
                </a:cxn>
                <a:cxn ang="0">
                  <a:pos x="1624" y="2168"/>
                </a:cxn>
                <a:cxn ang="0">
                  <a:pos x="1568" y="2104"/>
                </a:cxn>
                <a:cxn ang="0">
                  <a:pos x="1616" y="1872"/>
                </a:cxn>
                <a:cxn ang="0">
                  <a:pos x="1576" y="1752"/>
                </a:cxn>
                <a:cxn ang="0">
                  <a:pos x="1424" y="1832"/>
                </a:cxn>
                <a:cxn ang="0">
                  <a:pos x="1200" y="1888"/>
                </a:cxn>
                <a:cxn ang="0">
                  <a:pos x="1128" y="1864"/>
                </a:cxn>
                <a:cxn ang="0">
                  <a:pos x="1016" y="1784"/>
                </a:cxn>
                <a:cxn ang="0">
                  <a:pos x="1064" y="1664"/>
                </a:cxn>
                <a:cxn ang="0">
                  <a:pos x="1032" y="1472"/>
                </a:cxn>
                <a:cxn ang="0">
                  <a:pos x="720" y="1304"/>
                </a:cxn>
                <a:cxn ang="0">
                  <a:pos x="616" y="1048"/>
                </a:cxn>
                <a:cxn ang="0">
                  <a:pos x="464" y="1016"/>
                </a:cxn>
                <a:cxn ang="0">
                  <a:pos x="448" y="776"/>
                </a:cxn>
                <a:cxn ang="0">
                  <a:pos x="232" y="712"/>
                </a:cxn>
                <a:cxn ang="0">
                  <a:pos x="160" y="688"/>
                </a:cxn>
                <a:cxn ang="0">
                  <a:pos x="56" y="608"/>
                </a:cxn>
                <a:cxn ang="0">
                  <a:pos x="0" y="480"/>
                </a:cxn>
                <a:cxn ang="0">
                  <a:pos x="48" y="192"/>
                </a:cxn>
                <a:cxn ang="0">
                  <a:pos x="168" y="136"/>
                </a:cxn>
                <a:cxn ang="0">
                  <a:pos x="608" y="0"/>
                </a:cxn>
                <a:cxn ang="0">
                  <a:pos x="712" y="16"/>
                </a:cxn>
              </a:cxnLst>
              <a:rect l="0" t="0" r="r" b="b"/>
              <a:pathLst>
                <a:path w="2864" h="2577">
                  <a:moveTo>
                    <a:pt x="712" y="0"/>
                  </a:moveTo>
                  <a:cubicBezTo>
                    <a:pt x="735" y="31"/>
                    <a:pt x="737" y="30"/>
                    <a:pt x="752" y="64"/>
                  </a:cubicBezTo>
                  <a:cubicBezTo>
                    <a:pt x="755" y="72"/>
                    <a:pt x="755" y="82"/>
                    <a:pt x="760" y="88"/>
                  </a:cubicBezTo>
                  <a:cubicBezTo>
                    <a:pt x="780" y="112"/>
                    <a:pt x="818" y="142"/>
                    <a:pt x="848" y="152"/>
                  </a:cubicBezTo>
                  <a:cubicBezTo>
                    <a:pt x="894" y="143"/>
                    <a:pt x="939" y="141"/>
                    <a:pt x="984" y="160"/>
                  </a:cubicBezTo>
                  <a:cubicBezTo>
                    <a:pt x="1004" y="168"/>
                    <a:pt x="1020" y="185"/>
                    <a:pt x="1040" y="192"/>
                  </a:cubicBezTo>
                  <a:cubicBezTo>
                    <a:pt x="1063" y="200"/>
                    <a:pt x="1089" y="200"/>
                    <a:pt x="1112" y="208"/>
                  </a:cubicBezTo>
                  <a:cubicBezTo>
                    <a:pt x="1227" y="195"/>
                    <a:pt x="1339" y="164"/>
                    <a:pt x="1448" y="128"/>
                  </a:cubicBezTo>
                  <a:cubicBezTo>
                    <a:pt x="1457" y="125"/>
                    <a:pt x="1463" y="116"/>
                    <a:pt x="1472" y="112"/>
                  </a:cubicBezTo>
                  <a:cubicBezTo>
                    <a:pt x="1504" y="98"/>
                    <a:pt x="1537" y="86"/>
                    <a:pt x="1568" y="72"/>
                  </a:cubicBezTo>
                  <a:cubicBezTo>
                    <a:pt x="1613" y="52"/>
                    <a:pt x="1663" y="47"/>
                    <a:pt x="1712" y="40"/>
                  </a:cubicBezTo>
                  <a:cubicBezTo>
                    <a:pt x="1759" y="47"/>
                    <a:pt x="1803" y="57"/>
                    <a:pt x="1848" y="72"/>
                  </a:cubicBezTo>
                  <a:cubicBezTo>
                    <a:pt x="1876" y="113"/>
                    <a:pt x="1867" y="126"/>
                    <a:pt x="1920" y="144"/>
                  </a:cubicBezTo>
                  <a:cubicBezTo>
                    <a:pt x="1950" y="136"/>
                    <a:pt x="1971" y="122"/>
                    <a:pt x="2000" y="112"/>
                  </a:cubicBezTo>
                  <a:cubicBezTo>
                    <a:pt x="2019" y="115"/>
                    <a:pt x="2039" y="112"/>
                    <a:pt x="2056" y="120"/>
                  </a:cubicBezTo>
                  <a:cubicBezTo>
                    <a:pt x="2064" y="124"/>
                    <a:pt x="2060" y="136"/>
                    <a:pt x="2064" y="144"/>
                  </a:cubicBezTo>
                  <a:cubicBezTo>
                    <a:pt x="2095" y="206"/>
                    <a:pt x="2068" y="132"/>
                    <a:pt x="2088" y="192"/>
                  </a:cubicBezTo>
                  <a:cubicBezTo>
                    <a:pt x="2060" y="275"/>
                    <a:pt x="2148" y="348"/>
                    <a:pt x="2200" y="400"/>
                  </a:cubicBezTo>
                  <a:cubicBezTo>
                    <a:pt x="2228" y="428"/>
                    <a:pt x="2280" y="405"/>
                    <a:pt x="2320" y="408"/>
                  </a:cubicBezTo>
                  <a:cubicBezTo>
                    <a:pt x="2344" y="410"/>
                    <a:pt x="2368" y="413"/>
                    <a:pt x="2392" y="416"/>
                  </a:cubicBezTo>
                  <a:cubicBezTo>
                    <a:pt x="2430" y="454"/>
                    <a:pt x="2459" y="506"/>
                    <a:pt x="2504" y="536"/>
                  </a:cubicBezTo>
                  <a:cubicBezTo>
                    <a:pt x="2512" y="541"/>
                    <a:pt x="2521" y="545"/>
                    <a:pt x="2528" y="552"/>
                  </a:cubicBezTo>
                  <a:cubicBezTo>
                    <a:pt x="2537" y="561"/>
                    <a:pt x="2543" y="574"/>
                    <a:pt x="2552" y="584"/>
                  </a:cubicBezTo>
                  <a:cubicBezTo>
                    <a:pt x="2567" y="601"/>
                    <a:pt x="2600" y="632"/>
                    <a:pt x="2600" y="632"/>
                  </a:cubicBezTo>
                  <a:cubicBezTo>
                    <a:pt x="2580" y="692"/>
                    <a:pt x="2540" y="744"/>
                    <a:pt x="2512" y="800"/>
                  </a:cubicBezTo>
                  <a:cubicBezTo>
                    <a:pt x="2508" y="809"/>
                    <a:pt x="2504" y="819"/>
                    <a:pt x="2496" y="824"/>
                  </a:cubicBezTo>
                  <a:cubicBezTo>
                    <a:pt x="2482" y="833"/>
                    <a:pt x="2448" y="840"/>
                    <a:pt x="2448" y="840"/>
                  </a:cubicBezTo>
                  <a:cubicBezTo>
                    <a:pt x="2421" y="881"/>
                    <a:pt x="2442" y="900"/>
                    <a:pt x="2432" y="952"/>
                  </a:cubicBezTo>
                  <a:cubicBezTo>
                    <a:pt x="2463" y="1076"/>
                    <a:pt x="2487" y="1048"/>
                    <a:pt x="2632" y="1056"/>
                  </a:cubicBezTo>
                  <a:cubicBezTo>
                    <a:pt x="2666" y="1079"/>
                    <a:pt x="2686" y="1106"/>
                    <a:pt x="2712" y="1136"/>
                  </a:cubicBezTo>
                  <a:cubicBezTo>
                    <a:pt x="2730" y="1156"/>
                    <a:pt x="2749" y="1167"/>
                    <a:pt x="2760" y="1192"/>
                  </a:cubicBezTo>
                  <a:cubicBezTo>
                    <a:pt x="2767" y="1207"/>
                    <a:pt x="2767" y="1226"/>
                    <a:pt x="2776" y="1240"/>
                  </a:cubicBezTo>
                  <a:cubicBezTo>
                    <a:pt x="2793" y="1266"/>
                    <a:pt x="2806" y="1291"/>
                    <a:pt x="2816" y="1320"/>
                  </a:cubicBezTo>
                  <a:cubicBezTo>
                    <a:pt x="2805" y="1365"/>
                    <a:pt x="2792" y="1356"/>
                    <a:pt x="2768" y="1392"/>
                  </a:cubicBezTo>
                  <a:cubicBezTo>
                    <a:pt x="2785" y="1417"/>
                    <a:pt x="2812" y="1436"/>
                    <a:pt x="2824" y="1464"/>
                  </a:cubicBezTo>
                  <a:cubicBezTo>
                    <a:pt x="2843" y="1506"/>
                    <a:pt x="2855" y="1555"/>
                    <a:pt x="2864" y="1600"/>
                  </a:cubicBezTo>
                  <a:cubicBezTo>
                    <a:pt x="2859" y="1627"/>
                    <a:pt x="2848" y="1701"/>
                    <a:pt x="2816" y="1712"/>
                  </a:cubicBezTo>
                  <a:cubicBezTo>
                    <a:pt x="2790" y="1721"/>
                    <a:pt x="2744" y="1752"/>
                    <a:pt x="2744" y="1752"/>
                  </a:cubicBezTo>
                  <a:cubicBezTo>
                    <a:pt x="2734" y="1781"/>
                    <a:pt x="2698" y="1815"/>
                    <a:pt x="2672" y="1832"/>
                  </a:cubicBezTo>
                  <a:cubicBezTo>
                    <a:pt x="2638" y="1882"/>
                    <a:pt x="2612" y="1861"/>
                    <a:pt x="2560" y="1848"/>
                  </a:cubicBezTo>
                  <a:cubicBezTo>
                    <a:pt x="2514" y="1855"/>
                    <a:pt x="2493" y="1855"/>
                    <a:pt x="2456" y="1880"/>
                  </a:cubicBezTo>
                  <a:cubicBezTo>
                    <a:pt x="2431" y="1918"/>
                    <a:pt x="2394" y="1947"/>
                    <a:pt x="2368" y="1984"/>
                  </a:cubicBezTo>
                  <a:cubicBezTo>
                    <a:pt x="2343" y="2018"/>
                    <a:pt x="2340" y="2056"/>
                    <a:pt x="2304" y="2080"/>
                  </a:cubicBezTo>
                  <a:cubicBezTo>
                    <a:pt x="2278" y="2157"/>
                    <a:pt x="2320" y="2037"/>
                    <a:pt x="2280" y="2136"/>
                  </a:cubicBezTo>
                  <a:cubicBezTo>
                    <a:pt x="2274" y="2152"/>
                    <a:pt x="2264" y="2184"/>
                    <a:pt x="2264" y="2184"/>
                  </a:cubicBezTo>
                  <a:cubicBezTo>
                    <a:pt x="2271" y="2241"/>
                    <a:pt x="2272" y="2280"/>
                    <a:pt x="2312" y="2320"/>
                  </a:cubicBezTo>
                  <a:cubicBezTo>
                    <a:pt x="2337" y="2396"/>
                    <a:pt x="2313" y="2463"/>
                    <a:pt x="2280" y="2528"/>
                  </a:cubicBezTo>
                  <a:cubicBezTo>
                    <a:pt x="2276" y="2536"/>
                    <a:pt x="2277" y="2545"/>
                    <a:pt x="2272" y="2552"/>
                  </a:cubicBezTo>
                  <a:cubicBezTo>
                    <a:pt x="2261" y="2566"/>
                    <a:pt x="2240" y="2571"/>
                    <a:pt x="2224" y="2576"/>
                  </a:cubicBezTo>
                  <a:cubicBezTo>
                    <a:pt x="2160" y="2573"/>
                    <a:pt x="2095" y="2577"/>
                    <a:pt x="2032" y="2568"/>
                  </a:cubicBezTo>
                  <a:cubicBezTo>
                    <a:pt x="2019" y="2566"/>
                    <a:pt x="1984" y="2508"/>
                    <a:pt x="1976" y="2496"/>
                  </a:cubicBezTo>
                  <a:cubicBezTo>
                    <a:pt x="1943" y="2447"/>
                    <a:pt x="1927" y="2385"/>
                    <a:pt x="1880" y="2344"/>
                  </a:cubicBezTo>
                  <a:cubicBezTo>
                    <a:pt x="1835" y="2305"/>
                    <a:pt x="1786" y="2284"/>
                    <a:pt x="1736" y="2256"/>
                  </a:cubicBezTo>
                  <a:cubicBezTo>
                    <a:pt x="1736" y="2256"/>
                    <a:pt x="1676" y="2216"/>
                    <a:pt x="1664" y="2208"/>
                  </a:cubicBezTo>
                  <a:cubicBezTo>
                    <a:pt x="1656" y="2203"/>
                    <a:pt x="1640" y="2192"/>
                    <a:pt x="1640" y="2192"/>
                  </a:cubicBezTo>
                  <a:cubicBezTo>
                    <a:pt x="1635" y="2184"/>
                    <a:pt x="1631" y="2175"/>
                    <a:pt x="1624" y="2168"/>
                  </a:cubicBezTo>
                  <a:cubicBezTo>
                    <a:pt x="1617" y="2161"/>
                    <a:pt x="1606" y="2159"/>
                    <a:pt x="1600" y="2152"/>
                  </a:cubicBezTo>
                  <a:cubicBezTo>
                    <a:pt x="1587" y="2138"/>
                    <a:pt x="1568" y="2104"/>
                    <a:pt x="1568" y="2104"/>
                  </a:cubicBezTo>
                  <a:cubicBezTo>
                    <a:pt x="1574" y="2033"/>
                    <a:pt x="1578" y="1985"/>
                    <a:pt x="1600" y="1920"/>
                  </a:cubicBezTo>
                  <a:cubicBezTo>
                    <a:pt x="1605" y="1904"/>
                    <a:pt x="1611" y="1888"/>
                    <a:pt x="1616" y="1872"/>
                  </a:cubicBezTo>
                  <a:cubicBezTo>
                    <a:pt x="1619" y="1864"/>
                    <a:pt x="1624" y="1848"/>
                    <a:pt x="1624" y="1848"/>
                  </a:cubicBezTo>
                  <a:cubicBezTo>
                    <a:pt x="1618" y="1796"/>
                    <a:pt x="1625" y="1768"/>
                    <a:pt x="1576" y="1752"/>
                  </a:cubicBezTo>
                  <a:cubicBezTo>
                    <a:pt x="1542" y="1760"/>
                    <a:pt x="1499" y="1777"/>
                    <a:pt x="1472" y="1800"/>
                  </a:cubicBezTo>
                  <a:cubicBezTo>
                    <a:pt x="1432" y="1833"/>
                    <a:pt x="1466" y="1818"/>
                    <a:pt x="1424" y="1832"/>
                  </a:cubicBezTo>
                  <a:cubicBezTo>
                    <a:pt x="1383" y="1873"/>
                    <a:pt x="1350" y="1891"/>
                    <a:pt x="1296" y="1904"/>
                  </a:cubicBezTo>
                  <a:cubicBezTo>
                    <a:pt x="1282" y="1902"/>
                    <a:pt x="1222" y="1897"/>
                    <a:pt x="1200" y="1888"/>
                  </a:cubicBezTo>
                  <a:cubicBezTo>
                    <a:pt x="1191" y="1884"/>
                    <a:pt x="1185" y="1875"/>
                    <a:pt x="1176" y="1872"/>
                  </a:cubicBezTo>
                  <a:cubicBezTo>
                    <a:pt x="1161" y="1867"/>
                    <a:pt x="1144" y="1868"/>
                    <a:pt x="1128" y="1864"/>
                  </a:cubicBezTo>
                  <a:cubicBezTo>
                    <a:pt x="1112" y="1860"/>
                    <a:pt x="1080" y="1848"/>
                    <a:pt x="1080" y="1848"/>
                  </a:cubicBezTo>
                  <a:cubicBezTo>
                    <a:pt x="1057" y="1825"/>
                    <a:pt x="1034" y="1811"/>
                    <a:pt x="1016" y="1784"/>
                  </a:cubicBezTo>
                  <a:cubicBezTo>
                    <a:pt x="1018" y="1771"/>
                    <a:pt x="1023" y="1729"/>
                    <a:pt x="1032" y="1712"/>
                  </a:cubicBezTo>
                  <a:cubicBezTo>
                    <a:pt x="1041" y="1695"/>
                    <a:pt x="1053" y="1680"/>
                    <a:pt x="1064" y="1664"/>
                  </a:cubicBezTo>
                  <a:cubicBezTo>
                    <a:pt x="1069" y="1656"/>
                    <a:pt x="1080" y="1640"/>
                    <a:pt x="1080" y="1640"/>
                  </a:cubicBezTo>
                  <a:cubicBezTo>
                    <a:pt x="1072" y="1530"/>
                    <a:pt x="1083" y="1540"/>
                    <a:pt x="1032" y="1472"/>
                  </a:cubicBezTo>
                  <a:cubicBezTo>
                    <a:pt x="1018" y="1429"/>
                    <a:pt x="980" y="1420"/>
                    <a:pt x="944" y="1400"/>
                  </a:cubicBezTo>
                  <a:cubicBezTo>
                    <a:pt x="881" y="1364"/>
                    <a:pt x="790" y="1321"/>
                    <a:pt x="720" y="1304"/>
                  </a:cubicBezTo>
                  <a:cubicBezTo>
                    <a:pt x="696" y="1268"/>
                    <a:pt x="678" y="1241"/>
                    <a:pt x="664" y="1200"/>
                  </a:cubicBezTo>
                  <a:cubicBezTo>
                    <a:pt x="659" y="1157"/>
                    <a:pt x="656" y="1080"/>
                    <a:pt x="616" y="1048"/>
                  </a:cubicBezTo>
                  <a:cubicBezTo>
                    <a:pt x="606" y="1040"/>
                    <a:pt x="545" y="1032"/>
                    <a:pt x="544" y="1032"/>
                  </a:cubicBezTo>
                  <a:cubicBezTo>
                    <a:pt x="517" y="1027"/>
                    <a:pt x="464" y="1016"/>
                    <a:pt x="464" y="1016"/>
                  </a:cubicBezTo>
                  <a:cubicBezTo>
                    <a:pt x="436" y="932"/>
                    <a:pt x="447" y="985"/>
                    <a:pt x="456" y="856"/>
                  </a:cubicBezTo>
                  <a:cubicBezTo>
                    <a:pt x="453" y="829"/>
                    <a:pt x="452" y="802"/>
                    <a:pt x="448" y="776"/>
                  </a:cubicBezTo>
                  <a:cubicBezTo>
                    <a:pt x="447" y="768"/>
                    <a:pt x="447" y="757"/>
                    <a:pt x="440" y="752"/>
                  </a:cubicBezTo>
                  <a:cubicBezTo>
                    <a:pt x="388" y="715"/>
                    <a:pt x="276" y="715"/>
                    <a:pt x="232" y="712"/>
                  </a:cubicBezTo>
                  <a:cubicBezTo>
                    <a:pt x="216" y="707"/>
                    <a:pt x="200" y="701"/>
                    <a:pt x="184" y="696"/>
                  </a:cubicBezTo>
                  <a:cubicBezTo>
                    <a:pt x="176" y="693"/>
                    <a:pt x="160" y="688"/>
                    <a:pt x="160" y="688"/>
                  </a:cubicBezTo>
                  <a:cubicBezTo>
                    <a:pt x="131" y="666"/>
                    <a:pt x="105" y="648"/>
                    <a:pt x="72" y="632"/>
                  </a:cubicBezTo>
                  <a:cubicBezTo>
                    <a:pt x="67" y="624"/>
                    <a:pt x="64" y="614"/>
                    <a:pt x="56" y="608"/>
                  </a:cubicBezTo>
                  <a:cubicBezTo>
                    <a:pt x="49" y="603"/>
                    <a:pt x="36" y="607"/>
                    <a:pt x="32" y="600"/>
                  </a:cubicBezTo>
                  <a:cubicBezTo>
                    <a:pt x="15" y="569"/>
                    <a:pt x="12" y="516"/>
                    <a:pt x="0" y="480"/>
                  </a:cubicBezTo>
                  <a:cubicBezTo>
                    <a:pt x="7" y="426"/>
                    <a:pt x="10" y="381"/>
                    <a:pt x="40" y="336"/>
                  </a:cubicBezTo>
                  <a:cubicBezTo>
                    <a:pt x="31" y="299"/>
                    <a:pt x="3" y="207"/>
                    <a:pt x="48" y="192"/>
                  </a:cubicBezTo>
                  <a:cubicBezTo>
                    <a:pt x="72" y="184"/>
                    <a:pt x="99" y="182"/>
                    <a:pt x="120" y="168"/>
                  </a:cubicBezTo>
                  <a:cubicBezTo>
                    <a:pt x="136" y="157"/>
                    <a:pt x="150" y="142"/>
                    <a:pt x="168" y="136"/>
                  </a:cubicBezTo>
                  <a:cubicBezTo>
                    <a:pt x="263" y="104"/>
                    <a:pt x="360" y="83"/>
                    <a:pt x="456" y="56"/>
                  </a:cubicBezTo>
                  <a:cubicBezTo>
                    <a:pt x="511" y="40"/>
                    <a:pt x="552" y="9"/>
                    <a:pt x="608" y="0"/>
                  </a:cubicBezTo>
                  <a:cubicBezTo>
                    <a:pt x="632" y="3"/>
                    <a:pt x="656" y="4"/>
                    <a:pt x="680" y="8"/>
                  </a:cubicBezTo>
                  <a:cubicBezTo>
                    <a:pt x="691" y="10"/>
                    <a:pt x="701" y="19"/>
                    <a:pt x="712" y="16"/>
                  </a:cubicBezTo>
                  <a:cubicBezTo>
                    <a:pt x="717" y="15"/>
                    <a:pt x="712" y="5"/>
                    <a:pt x="712" y="0"/>
                  </a:cubicBezTo>
                  <a:close/>
                </a:path>
              </a:pathLst>
            </a:custGeom>
            <a:solidFill>
              <a:srgbClr val="FFFF00"/>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sp>
          <p:nvSpPr>
            <p:cNvPr id="11" name="Freeform 11"/>
            <p:cNvSpPr>
              <a:spLocks noChangeAspect="1"/>
            </p:cNvSpPr>
            <p:nvPr/>
          </p:nvSpPr>
          <p:spPr bwMode="auto">
            <a:xfrm>
              <a:off x="4178" y="1951"/>
              <a:ext cx="211" cy="215"/>
            </a:xfrm>
            <a:custGeom>
              <a:avLst/>
              <a:gdLst/>
              <a:ahLst/>
              <a:cxnLst>
                <a:cxn ang="0">
                  <a:pos x="3010" y="120"/>
                </a:cxn>
                <a:cxn ang="0">
                  <a:pos x="3082" y="168"/>
                </a:cxn>
                <a:cxn ang="0">
                  <a:pos x="3146" y="280"/>
                </a:cxn>
                <a:cxn ang="0">
                  <a:pos x="3026" y="856"/>
                </a:cxn>
                <a:cxn ang="0">
                  <a:pos x="2858" y="1016"/>
                </a:cxn>
                <a:cxn ang="0">
                  <a:pos x="2698" y="1152"/>
                </a:cxn>
                <a:cxn ang="0">
                  <a:pos x="2810" y="1248"/>
                </a:cxn>
                <a:cxn ang="0">
                  <a:pos x="2906" y="1384"/>
                </a:cxn>
                <a:cxn ang="0">
                  <a:pos x="2874" y="1504"/>
                </a:cxn>
                <a:cxn ang="0">
                  <a:pos x="2786" y="1576"/>
                </a:cxn>
                <a:cxn ang="0">
                  <a:pos x="2634" y="1656"/>
                </a:cxn>
                <a:cxn ang="0">
                  <a:pos x="2618" y="1880"/>
                </a:cxn>
                <a:cxn ang="0">
                  <a:pos x="2306" y="1896"/>
                </a:cxn>
                <a:cxn ang="0">
                  <a:pos x="2178" y="1856"/>
                </a:cxn>
                <a:cxn ang="0">
                  <a:pos x="2050" y="1968"/>
                </a:cxn>
                <a:cxn ang="0">
                  <a:pos x="2058" y="2080"/>
                </a:cxn>
                <a:cxn ang="0">
                  <a:pos x="2074" y="2464"/>
                </a:cxn>
                <a:cxn ang="0">
                  <a:pos x="1986" y="2632"/>
                </a:cxn>
                <a:cxn ang="0">
                  <a:pos x="1954" y="2736"/>
                </a:cxn>
                <a:cxn ang="0">
                  <a:pos x="1914" y="2776"/>
                </a:cxn>
                <a:cxn ang="0">
                  <a:pos x="1858" y="2832"/>
                </a:cxn>
                <a:cxn ang="0">
                  <a:pos x="1874" y="2968"/>
                </a:cxn>
                <a:cxn ang="0">
                  <a:pos x="1898" y="3040"/>
                </a:cxn>
                <a:cxn ang="0">
                  <a:pos x="1682" y="3096"/>
                </a:cxn>
                <a:cxn ang="0">
                  <a:pos x="1730" y="2880"/>
                </a:cxn>
                <a:cxn ang="0">
                  <a:pos x="1698" y="2624"/>
                </a:cxn>
                <a:cxn ang="0">
                  <a:pos x="1586" y="2488"/>
                </a:cxn>
                <a:cxn ang="0">
                  <a:pos x="1426" y="2448"/>
                </a:cxn>
                <a:cxn ang="0">
                  <a:pos x="1354" y="2392"/>
                </a:cxn>
                <a:cxn ang="0">
                  <a:pos x="1314" y="2352"/>
                </a:cxn>
                <a:cxn ang="0">
                  <a:pos x="1146" y="2248"/>
                </a:cxn>
                <a:cxn ang="0">
                  <a:pos x="786" y="2200"/>
                </a:cxn>
                <a:cxn ang="0">
                  <a:pos x="450" y="2328"/>
                </a:cxn>
                <a:cxn ang="0">
                  <a:pos x="202" y="2288"/>
                </a:cxn>
                <a:cxn ang="0">
                  <a:pos x="18" y="2224"/>
                </a:cxn>
                <a:cxn ang="0">
                  <a:pos x="146" y="2064"/>
                </a:cxn>
                <a:cxn ang="0">
                  <a:pos x="274" y="1920"/>
                </a:cxn>
                <a:cxn ang="0">
                  <a:pos x="378" y="1816"/>
                </a:cxn>
                <a:cxn ang="0">
                  <a:pos x="762" y="1496"/>
                </a:cxn>
                <a:cxn ang="0">
                  <a:pos x="858" y="1376"/>
                </a:cxn>
                <a:cxn ang="0">
                  <a:pos x="954" y="1264"/>
                </a:cxn>
                <a:cxn ang="0">
                  <a:pos x="1130" y="1024"/>
                </a:cxn>
                <a:cxn ang="0">
                  <a:pos x="1170" y="968"/>
                </a:cxn>
                <a:cxn ang="0">
                  <a:pos x="1234" y="840"/>
                </a:cxn>
                <a:cxn ang="0">
                  <a:pos x="1274" y="728"/>
                </a:cxn>
                <a:cxn ang="0">
                  <a:pos x="1338" y="576"/>
                </a:cxn>
                <a:cxn ang="0">
                  <a:pos x="1394" y="400"/>
                </a:cxn>
                <a:cxn ang="0">
                  <a:pos x="1474" y="424"/>
                </a:cxn>
                <a:cxn ang="0">
                  <a:pos x="1594" y="600"/>
                </a:cxn>
                <a:cxn ang="0">
                  <a:pos x="1618" y="672"/>
                </a:cxn>
                <a:cxn ang="0">
                  <a:pos x="1498" y="1056"/>
                </a:cxn>
                <a:cxn ang="0">
                  <a:pos x="1594" y="1072"/>
                </a:cxn>
                <a:cxn ang="0">
                  <a:pos x="1802" y="984"/>
                </a:cxn>
                <a:cxn ang="0">
                  <a:pos x="1930" y="848"/>
                </a:cxn>
                <a:cxn ang="0">
                  <a:pos x="1898" y="608"/>
                </a:cxn>
                <a:cxn ang="0">
                  <a:pos x="1858" y="576"/>
                </a:cxn>
                <a:cxn ang="0">
                  <a:pos x="1826" y="480"/>
                </a:cxn>
                <a:cxn ang="0">
                  <a:pos x="1954" y="176"/>
                </a:cxn>
                <a:cxn ang="0">
                  <a:pos x="2858" y="40"/>
                </a:cxn>
                <a:cxn ang="0">
                  <a:pos x="2986" y="56"/>
                </a:cxn>
              </a:cxnLst>
              <a:rect l="0" t="0" r="r" b="b"/>
              <a:pathLst>
                <a:path w="3176" h="3137">
                  <a:moveTo>
                    <a:pt x="2986" y="56"/>
                  </a:moveTo>
                  <a:cubicBezTo>
                    <a:pt x="2991" y="80"/>
                    <a:pt x="2990" y="103"/>
                    <a:pt x="3010" y="120"/>
                  </a:cubicBezTo>
                  <a:cubicBezTo>
                    <a:pt x="3024" y="133"/>
                    <a:pt x="3042" y="141"/>
                    <a:pt x="3058" y="152"/>
                  </a:cubicBezTo>
                  <a:cubicBezTo>
                    <a:pt x="3066" y="157"/>
                    <a:pt x="3082" y="168"/>
                    <a:pt x="3082" y="168"/>
                  </a:cubicBezTo>
                  <a:cubicBezTo>
                    <a:pt x="3132" y="243"/>
                    <a:pt x="3055" y="124"/>
                    <a:pt x="3114" y="232"/>
                  </a:cubicBezTo>
                  <a:cubicBezTo>
                    <a:pt x="3123" y="249"/>
                    <a:pt x="3146" y="280"/>
                    <a:pt x="3146" y="280"/>
                  </a:cubicBezTo>
                  <a:cubicBezTo>
                    <a:pt x="3153" y="427"/>
                    <a:pt x="3176" y="658"/>
                    <a:pt x="3058" y="776"/>
                  </a:cubicBezTo>
                  <a:cubicBezTo>
                    <a:pt x="3038" y="835"/>
                    <a:pt x="3050" y="809"/>
                    <a:pt x="3026" y="856"/>
                  </a:cubicBezTo>
                  <a:cubicBezTo>
                    <a:pt x="3023" y="880"/>
                    <a:pt x="3026" y="905"/>
                    <a:pt x="3018" y="928"/>
                  </a:cubicBezTo>
                  <a:cubicBezTo>
                    <a:pt x="2996" y="995"/>
                    <a:pt x="2918" y="1007"/>
                    <a:pt x="2858" y="1016"/>
                  </a:cubicBezTo>
                  <a:cubicBezTo>
                    <a:pt x="2815" y="1030"/>
                    <a:pt x="2776" y="1031"/>
                    <a:pt x="2738" y="1056"/>
                  </a:cubicBezTo>
                  <a:cubicBezTo>
                    <a:pt x="2726" y="1091"/>
                    <a:pt x="2709" y="1118"/>
                    <a:pt x="2698" y="1152"/>
                  </a:cubicBezTo>
                  <a:cubicBezTo>
                    <a:pt x="2701" y="1168"/>
                    <a:pt x="2697" y="1187"/>
                    <a:pt x="2706" y="1200"/>
                  </a:cubicBezTo>
                  <a:cubicBezTo>
                    <a:pt x="2728" y="1232"/>
                    <a:pt x="2776" y="1238"/>
                    <a:pt x="2810" y="1248"/>
                  </a:cubicBezTo>
                  <a:cubicBezTo>
                    <a:pt x="2836" y="1256"/>
                    <a:pt x="2882" y="1288"/>
                    <a:pt x="2882" y="1288"/>
                  </a:cubicBezTo>
                  <a:cubicBezTo>
                    <a:pt x="2903" y="1351"/>
                    <a:pt x="2895" y="1319"/>
                    <a:pt x="2906" y="1384"/>
                  </a:cubicBezTo>
                  <a:cubicBezTo>
                    <a:pt x="2903" y="1419"/>
                    <a:pt x="2907" y="1454"/>
                    <a:pt x="2898" y="1488"/>
                  </a:cubicBezTo>
                  <a:cubicBezTo>
                    <a:pt x="2896" y="1497"/>
                    <a:pt x="2880" y="1497"/>
                    <a:pt x="2874" y="1504"/>
                  </a:cubicBezTo>
                  <a:cubicBezTo>
                    <a:pt x="2867" y="1512"/>
                    <a:pt x="2854" y="1552"/>
                    <a:pt x="2842" y="1560"/>
                  </a:cubicBezTo>
                  <a:cubicBezTo>
                    <a:pt x="2826" y="1571"/>
                    <a:pt x="2803" y="1567"/>
                    <a:pt x="2786" y="1576"/>
                  </a:cubicBezTo>
                  <a:cubicBezTo>
                    <a:pt x="2757" y="1591"/>
                    <a:pt x="2739" y="1600"/>
                    <a:pt x="2706" y="1608"/>
                  </a:cubicBezTo>
                  <a:cubicBezTo>
                    <a:pt x="2682" y="1632"/>
                    <a:pt x="2666" y="1645"/>
                    <a:pt x="2634" y="1656"/>
                  </a:cubicBezTo>
                  <a:cubicBezTo>
                    <a:pt x="2643" y="1693"/>
                    <a:pt x="2661" y="1728"/>
                    <a:pt x="2682" y="1760"/>
                  </a:cubicBezTo>
                  <a:cubicBezTo>
                    <a:pt x="2673" y="1811"/>
                    <a:pt x="2655" y="1843"/>
                    <a:pt x="2618" y="1880"/>
                  </a:cubicBezTo>
                  <a:cubicBezTo>
                    <a:pt x="2599" y="1899"/>
                    <a:pt x="2546" y="1912"/>
                    <a:pt x="2546" y="1912"/>
                  </a:cubicBezTo>
                  <a:cubicBezTo>
                    <a:pt x="2466" y="1907"/>
                    <a:pt x="2386" y="1901"/>
                    <a:pt x="2306" y="1896"/>
                  </a:cubicBezTo>
                  <a:cubicBezTo>
                    <a:pt x="2275" y="1894"/>
                    <a:pt x="2230" y="1873"/>
                    <a:pt x="2202" y="1864"/>
                  </a:cubicBezTo>
                  <a:cubicBezTo>
                    <a:pt x="2194" y="1861"/>
                    <a:pt x="2178" y="1856"/>
                    <a:pt x="2178" y="1856"/>
                  </a:cubicBezTo>
                  <a:cubicBezTo>
                    <a:pt x="2129" y="1863"/>
                    <a:pt x="2090" y="1869"/>
                    <a:pt x="2050" y="1896"/>
                  </a:cubicBezTo>
                  <a:cubicBezTo>
                    <a:pt x="2040" y="1935"/>
                    <a:pt x="2038" y="1924"/>
                    <a:pt x="2050" y="1968"/>
                  </a:cubicBezTo>
                  <a:cubicBezTo>
                    <a:pt x="2054" y="1984"/>
                    <a:pt x="2066" y="2016"/>
                    <a:pt x="2066" y="2016"/>
                  </a:cubicBezTo>
                  <a:cubicBezTo>
                    <a:pt x="2063" y="2037"/>
                    <a:pt x="2063" y="2059"/>
                    <a:pt x="2058" y="2080"/>
                  </a:cubicBezTo>
                  <a:cubicBezTo>
                    <a:pt x="2054" y="2096"/>
                    <a:pt x="2042" y="2128"/>
                    <a:pt x="2042" y="2128"/>
                  </a:cubicBezTo>
                  <a:cubicBezTo>
                    <a:pt x="2079" y="2312"/>
                    <a:pt x="2060" y="2002"/>
                    <a:pt x="2074" y="2464"/>
                  </a:cubicBezTo>
                  <a:cubicBezTo>
                    <a:pt x="2061" y="2515"/>
                    <a:pt x="2051" y="2566"/>
                    <a:pt x="2034" y="2616"/>
                  </a:cubicBezTo>
                  <a:cubicBezTo>
                    <a:pt x="2029" y="2632"/>
                    <a:pt x="1986" y="2632"/>
                    <a:pt x="1986" y="2632"/>
                  </a:cubicBezTo>
                  <a:cubicBezTo>
                    <a:pt x="1973" y="2670"/>
                    <a:pt x="1990" y="2668"/>
                    <a:pt x="2002" y="2704"/>
                  </a:cubicBezTo>
                  <a:cubicBezTo>
                    <a:pt x="1986" y="2715"/>
                    <a:pt x="1970" y="2725"/>
                    <a:pt x="1954" y="2736"/>
                  </a:cubicBezTo>
                  <a:cubicBezTo>
                    <a:pt x="1946" y="2741"/>
                    <a:pt x="1930" y="2752"/>
                    <a:pt x="1930" y="2752"/>
                  </a:cubicBezTo>
                  <a:cubicBezTo>
                    <a:pt x="1925" y="2760"/>
                    <a:pt x="1922" y="2770"/>
                    <a:pt x="1914" y="2776"/>
                  </a:cubicBezTo>
                  <a:cubicBezTo>
                    <a:pt x="1907" y="2781"/>
                    <a:pt x="1896" y="2778"/>
                    <a:pt x="1890" y="2784"/>
                  </a:cubicBezTo>
                  <a:cubicBezTo>
                    <a:pt x="1876" y="2798"/>
                    <a:pt x="1869" y="2816"/>
                    <a:pt x="1858" y="2832"/>
                  </a:cubicBezTo>
                  <a:cubicBezTo>
                    <a:pt x="1853" y="2840"/>
                    <a:pt x="1842" y="2856"/>
                    <a:pt x="1842" y="2856"/>
                  </a:cubicBezTo>
                  <a:cubicBezTo>
                    <a:pt x="1850" y="2895"/>
                    <a:pt x="1862" y="2931"/>
                    <a:pt x="1874" y="2968"/>
                  </a:cubicBezTo>
                  <a:cubicBezTo>
                    <a:pt x="1879" y="2984"/>
                    <a:pt x="1885" y="3000"/>
                    <a:pt x="1890" y="3016"/>
                  </a:cubicBezTo>
                  <a:cubicBezTo>
                    <a:pt x="1893" y="3024"/>
                    <a:pt x="1898" y="3040"/>
                    <a:pt x="1898" y="3040"/>
                  </a:cubicBezTo>
                  <a:cubicBezTo>
                    <a:pt x="1887" y="3137"/>
                    <a:pt x="1901" y="3115"/>
                    <a:pt x="1810" y="3128"/>
                  </a:cubicBezTo>
                  <a:cubicBezTo>
                    <a:pt x="1749" y="3122"/>
                    <a:pt x="1727" y="3126"/>
                    <a:pt x="1682" y="3096"/>
                  </a:cubicBezTo>
                  <a:cubicBezTo>
                    <a:pt x="1676" y="3079"/>
                    <a:pt x="1660" y="3066"/>
                    <a:pt x="1658" y="3048"/>
                  </a:cubicBezTo>
                  <a:cubicBezTo>
                    <a:pt x="1650" y="2973"/>
                    <a:pt x="1710" y="2941"/>
                    <a:pt x="1730" y="2880"/>
                  </a:cubicBezTo>
                  <a:cubicBezTo>
                    <a:pt x="1749" y="2822"/>
                    <a:pt x="1742" y="2848"/>
                    <a:pt x="1754" y="2800"/>
                  </a:cubicBezTo>
                  <a:cubicBezTo>
                    <a:pt x="1738" y="2699"/>
                    <a:pt x="1735" y="2699"/>
                    <a:pt x="1698" y="2624"/>
                  </a:cubicBezTo>
                  <a:cubicBezTo>
                    <a:pt x="1685" y="2599"/>
                    <a:pt x="1634" y="2568"/>
                    <a:pt x="1634" y="2568"/>
                  </a:cubicBezTo>
                  <a:cubicBezTo>
                    <a:pt x="1627" y="2558"/>
                    <a:pt x="1591" y="2489"/>
                    <a:pt x="1586" y="2488"/>
                  </a:cubicBezTo>
                  <a:cubicBezTo>
                    <a:pt x="1550" y="2479"/>
                    <a:pt x="1511" y="2483"/>
                    <a:pt x="1474" y="2480"/>
                  </a:cubicBezTo>
                  <a:cubicBezTo>
                    <a:pt x="1458" y="2469"/>
                    <a:pt x="1440" y="2462"/>
                    <a:pt x="1426" y="2448"/>
                  </a:cubicBezTo>
                  <a:cubicBezTo>
                    <a:pt x="1418" y="2440"/>
                    <a:pt x="1411" y="2431"/>
                    <a:pt x="1402" y="2424"/>
                  </a:cubicBezTo>
                  <a:cubicBezTo>
                    <a:pt x="1387" y="2412"/>
                    <a:pt x="1354" y="2392"/>
                    <a:pt x="1354" y="2392"/>
                  </a:cubicBezTo>
                  <a:cubicBezTo>
                    <a:pt x="1349" y="2384"/>
                    <a:pt x="1345" y="2375"/>
                    <a:pt x="1338" y="2368"/>
                  </a:cubicBezTo>
                  <a:cubicBezTo>
                    <a:pt x="1331" y="2361"/>
                    <a:pt x="1319" y="2360"/>
                    <a:pt x="1314" y="2352"/>
                  </a:cubicBezTo>
                  <a:cubicBezTo>
                    <a:pt x="1287" y="2308"/>
                    <a:pt x="1303" y="2260"/>
                    <a:pt x="1242" y="2240"/>
                  </a:cubicBezTo>
                  <a:cubicBezTo>
                    <a:pt x="1179" y="2261"/>
                    <a:pt x="1211" y="2259"/>
                    <a:pt x="1146" y="2248"/>
                  </a:cubicBezTo>
                  <a:cubicBezTo>
                    <a:pt x="1116" y="2218"/>
                    <a:pt x="1100" y="2182"/>
                    <a:pt x="1058" y="2168"/>
                  </a:cubicBezTo>
                  <a:cubicBezTo>
                    <a:pt x="957" y="2174"/>
                    <a:pt x="882" y="2189"/>
                    <a:pt x="786" y="2200"/>
                  </a:cubicBezTo>
                  <a:cubicBezTo>
                    <a:pt x="783" y="2202"/>
                    <a:pt x="701" y="2262"/>
                    <a:pt x="690" y="2264"/>
                  </a:cubicBezTo>
                  <a:cubicBezTo>
                    <a:pt x="609" y="2280"/>
                    <a:pt x="529" y="2302"/>
                    <a:pt x="450" y="2328"/>
                  </a:cubicBezTo>
                  <a:cubicBezTo>
                    <a:pt x="370" y="2322"/>
                    <a:pt x="288" y="2329"/>
                    <a:pt x="210" y="2312"/>
                  </a:cubicBezTo>
                  <a:cubicBezTo>
                    <a:pt x="202" y="2310"/>
                    <a:pt x="207" y="2295"/>
                    <a:pt x="202" y="2288"/>
                  </a:cubicBezTo>
                  <a:cubicBezTo>
                    <a:pt x="183" y="2260"/>
                    <a:pt x="137" y="2226"/>
                    <a:pt x="106" y="2216"/>
                  </a:cubicBezTo>
                  <a:cubicBezTo>
                    <a:pt x="77" y="2219"/>
                    <a:pt x="47" y="2229"/>
                    <a:pt x="18" y="2224"/>
                  </a:cubicBezTo>
                  <a:cubicBezTo>
                    <a:pt x="0" y="2221"/>
                    <a:pt x="19" y="2149"/>
                    <a:pt x="26" y="2136"/>
                  </a:cubicBezTo>
                  <a:cubicBezTo>
                    <a:pt x="64" y="2068"/>
                    <a:pt x="78" y="2084"/>
                    <a:pt x="146" y="2064"/>
                  </a:cubicBezTo>
                  <a:cubicBezTo>
                    <a:pt x="162" y="2059"/>
                    <a:pt x="194" y="2048"/>
                    <a:pt x="194" y="2048"/>
                  </a:cubicBezTo>
                  <a:cubicBezTo>
                    <a:pt x="210" y="1999"/>
                    <a:pt x="219" y="1938"/>
                    <a:pt x="274" y="1920"/>
                  </a:cubicBezTo>
                  <a:cubicBezTo>
                    <a:pt x="317" y="1856"/>
                    <a:pt x="261" y="1933"/>
                    <a:pt x="314" y="1880"/>
                  </a:cubicBezTo>
                  <a:cubicBezTo>
                    <a:pt x="337" y="1857"/>
                    <a:pt x="350" y="1835"/>
                    <a:pt x="378" y="1816"/>
                  </a:cubicBezTo>
                  <a:cubicBezTo>
                    <a:pt x="404" y="1777"/>
                    <a:pt x="500" y="1717"/>
                    <a:pt x="538" y="1688"/>
                  </a:cubicBezTo>
                  <a:cubicBezTo>
                    <a:pt x="616" y="1628"/>
                    <a:pt x="680" y="1550"/>
                    <a:pt x="762" y="1496"/>
                  </a:cubicBezTo>
                  <a:cubicBezTo>
                    <a:pt x="780" y="1469"/>
                    <a:pt x="808" y="1451"/>
                    <a:pt x="826" y="1424"/>
                  </a:cubicBezTo>
                  <a:cubicBezTo>
                    <a:pt x="837" y="1408"/>
                    <a:pt x="844" y="1390"/>
                    <a:pt x="858" y="1376"/>
                  </a:cubicBezTo>
                  <a:cubicBezTo>
                    <a:pt x="874" y="1360"/>
                    <a:pt x="906" y="1328"/>
                    <a:pt x="906" y="1328"/>
                  </a:cubicBezTo>
                  <a:cubicBezTo>
                    <a:pt x="917" y="1296"/>
                    <a:pt x="926" y="1283"/>
                    <a:pt x="954" y="1264"/>
                  </a:cubicBezTo>
                  <a:cubicBezTo>
                    <a:pt x="999" y="1197"/>
                    <a:pt x="1049" y="1135"/>
                    <a:pt x="1098" y="1072"/>
                  </a:cubicBezTo>
                  <a:cubicBezTo>
                    <a:pt x="1110" y="1057"/>
                    <a:pt x="1121" y="1041"/>
                    <a:pt x="1130" y="1024"/>
                  </a:cubicBezTo>
                  <a:cubicBezTo>
                    <a:pt x="1135" y="1013"/>
                    <a:pt x="1139" y="1002"/>
                    <a:pt x="1146" y="992"/>
                  </a:cubicBezTo>
                  <a:cubicBezTo>
                    <a:pt x="1153" y="983"/>
                    <a:pt x="1163" y="977"/>
                    <a:pt x="1170" y="968"/>
                  </a:cubicBezTo>
                  <a:cubicBezTo>
                    <a:pt x="1176" y="961"/>
                    <a:pt x="1181" y="952"/>
                    <a:pt x="1186" y="944"/>
                  </a:cubicBezTo>
                  <a:cubicBezTo>
                    <a:pt x="1196" y="905"/>
                    <a:pt x="1216" y="875"/>
                    <a:pt x="1234" y="840"/>
                  </a:cubicBezTo>
                  <a:cubicBezTo>
                    <a:pt x="1244" y="821"/>
                    <a:pt x="1242" y="805"/>
                    <a:pt x="1250" y="784"/>
                  </a:cubicBezTo>
                  <a:cubicBezTo>
                    <a:pt x="1276" y="716"/>
                    <a:pt x="1258" y="784"/>
                    <a:pt x="1274" y="728"/>
                  </a:cubicBezTo>
                  <a:cubicBezTo>
                    <a:pt x="1280" y="708"/>
                    <a:pt x="1288" y="662"/>
                    <a:pt x="1298" y="648"/>
                  </a:cubicBezTo>
                  <a:cubicBezTo>
                    <a:pt x="1313" y="626"/>
                    <a:pt x="1327" y="600"/>
                    <a:pt x="1338" y="576"/>
                  </a:cubicBezTo>
                  <a:cubicBezTo>
                    <a:pt x="1356" y="535"/>
                    <a:pt x="1365" y="490"/>
                    <a:pt x="1378" y="448"/>
                  </a:cubicBezTo>
                  <a:cubicBezTo>
                    <a:pt x="1383" y="432"/>
                    <a:pt x="1389" y="416"/>
                    <a:pt x="1394" y="400"/>
                  </a:cubicBezTo>
                  <a:cubicBezTo>
                    <a:pt x="1397" y="392"/>
                    <a:pt x="1402" y="376"/>
                    <a:pt x="1402" y="376"/>
                  </a:cubicBezTo>
                  <a:cubicBezTo>
                    <a:pt x="1451" y="388"/>
                    <a:pt x="1434" y="404"/>
                    <a:pt x="1474" y="424"/>
                  </a:cubicBezTo>
                  <a:cubicBezTo>
                    <a:pt x="1496" y="435"/>
                    <a:pt x="1533" y="437"/>
                    <a:pt x="1554" y="440"/>
                  </a:cubicBezTo>
                  <a:cubicBezTo>
                    <a:pt x="1572" y="493"/>
                    <a:pt x="1576" y="547"/>
                    <a:pt x="1594" y="600"/>
                  </a:cubicBezTo>
                  <a:cubicBezTo>
                    <a:pt x="1599" y="616"/>
                    <a:pt x="1605" y="632"/>
                    <a:pt x="1610" y="648"/>
                  </a:cubicBezTo>
                  <a:cubicBezTo>
                    <a:pt x="1613" y="656"/>
                    <a:pt x="1618" y="672"/>
                    <a:pt x="1618" y="672"/>
                  </a:cubicBezTo>
                  <a:cubicBezTo>
                    <a:pt x="1612" y="739"/>
                    <a:pt x="1620" y="886"/>
                    <a:pt x="1546" y="936"/>
                  </a:cubicBezTo>
                  <a:cubicBezTo>
                    <a:pt x="1508" y="993"/>
                    <a:pt x="1519" y="993"/>
                    <a:pt x="1498" y="1056"/>
                  </a:cubicBezTo>
                  <a:cubicBezTo>
                    <a:pt x="1501" y="1069"/>
                    <a:pt x="1495" y="1088"/>
                    <a:pt x="1506" y="1096"/>
                  </a:cubicBezTo>
                  <a:cubicBezTo>
                    <a:pt x="1514" y="1101"/>
                    <a:pt x="1594" y="1072"/>
                    <a:pt x="1594" y="1072"/>
                  </a:cubicBezTo>
                  <a:cubicBezTo>
                    <a:pt x="1652" y="1043"/>
                    <a:pt x="1711" y="1017"/>
                    <a:pt x="1770" y="992"/>
                  </a:cubicBezTo>
                  <a:cubicBezTo>
                    <a:pt x="1780" y="988"/>
                    <a:pt x="1791" y="987"/>
                    <a:pt x="1802" y="984"/>
                  </a:cubicBezTo>
                  <a:cubicBezTo>
                    <a:pt x="1818" y="979"/>
                    <a:pt x="1850" y="968"/>
                    <a:pt x="1850" y="968"/>
                  </a:cubicBezTo>
                  <a:cubicBezTo>
                    <a:pt x="1877" y="928"/>
                    <a:pt x="1903" y="888"/>
                    <a:pt x="1930" y="848"/>
                  </a:cubicBezTo>
                  <a:cubicBezTo>
                    <a:pt x="1939" y="834"/>
                    <a:pt x="1946" y="800"/>
                    <a:pt x="1946" y="800"/>
                  </a:cubicBezTo>
                  <a:cubicBezTo>
                    <a:pt x="1941" y="742"/>
                    <a:pt x="1954" y="645"/>
                    <a:pt x="1898" y="608"/>
                  </a:cubicBezTo>
                  <a:cubicBezTo>
                    <a:pt x="1893" y="600"/>
                    <a:pt x="1890" y="590"/>
                    <a:pt x="1882" y="584"/>
                  </a:cubicBezTo>
                  <a:cubicBezTo>
                    <a:pt x="1875" y="579"/>
                    <a:pt x="1863" y="583"/>
                    <a:pt x="1858" y="576"/>
                  </a:cubicBezTo>
                  <a:cubicBezTo>
                    <a:pt x="1848" y="562"/>
                    <a:pt x="1847" y="544"/>
                    <a:pt x="1842" y="528"/>
                  </a:cubicBezTo>
                  <a:cubicBezTo>
                    <a:pt x="1837" y="512"/>
                    <a:pt x="1826" y="480"/>
                    <a:pt x="1826" y="480"/>
                  </a:cubicBezTo>
                  <a:cubicBezTo>
                    <a:pt x="1835" y="311"/>
                    <a:pt x="1818" y="376"/>
                    <a:pt x="1850" y="280"/>
                  </a:cubicBezTo>
                  <a:cubicBezTo>
                    <a:pt x="1866" y="233"/>
                    <a:pt x="1916" y="201"/>
                    <a:pt x="1954" y="176"/>
                  </a:cubicBezTo>
                  <a:cubicBezTo>
                    <a:pt x="2044" y="116"/>
                    <a:pt x="2178" y="51"/>
                    <a:pt x="2290" y="48"/>
                  </a:cubicBezTo>
                  <a:cubicBezTo>
                    <a:pt x="2479" y="43"/>
                    <a:pt x="2669" y="43"/>
                    <a:pt x="2858" y="40"/>
                  </a:cubicBezTo>
                  <a:cubicBezTo>
                    <a:pt x="2908" y="32"/>
                    <a:pt x="2954" y="0"/>
                    <a:pt x="2986" y="48"/>
                  </a:cubicBezTo>
                  <a:cubicBezTo>
                    <a:pt x="2996" y="88"/>
                    <a:pt x="2997" y="90"/>
                    <a:pt x="2986" y="56"/>
                  </a:cubicBezTo>
                  <a:close/>
                </a:path>
              </a:pathLst>
            </a:custGeom>
            <a:solidFill>
              <a:srgbClr val="FFFF00"/>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sp>
          <p:nvSpPr>
            <p:cNvPr id="12" name="Freeform 12"/>
            <p:cNvSpPr>
              <a:spLocks noChangeAspect="1"/>
            </p:cNvSpPr>
            <p:nvPr/>
          </p:nvSpPr>
          <p:spPr bwMode="auto">
            <a:xfrm>
              <a:off x="4226" y="1951"/>
              <a:ext cx="409" cy="571"/>
            </a:xfrm>
            <a:custGeom>
              <a:avLst/>
              <a:gdLst/>
              <a:ahLst/>
              <a:cxnLst>
                <a:cxn ang="0">
                  <a:pos x="1448" y="58"/>
                </a:cxn>
                <a:cxn ang="0">
                  <a:pos x="1640" y="98"/>
                </a:cxn>
                <a:cxn ang="0">
                  <a:pos x="1752" y="378"/>
                </a:cxn>
                <a:cxn ang="0">
                  <a:pos x="2000" y="466"/>
                </a:cxn>
                <a:cxn ang="0">
                  <a:pos x="1960" y="610"/>
                </a:cxn>
                <a:cxn ang="0">
                  <a:pos x="2368" y="538"/>
                </a:cxn>
                <a:cxn ang="0">
                  <a:pos x="2776" y="514"/>
                </a:cxn>
                <a:cxn ang="0">
                  <a:pos x="2976" y="674"/>
                </a:cxn>
                <a:cxn ang="0">
                  <a:pos x="3072" y="842"/>
                </a:cxn>
                <a:cxn ang="0">
                  <a:pos x="3056" y="1234"/>
                </a:cxn>
                <a:cxn ang="0">
                  <a:pos x="3080" y="1402"/>
                </a:cxn>
                <a:cxn ang="0">
                  <a:pos x="3184" y="2002"/>
                </a:cxn>
                <a:cxn ang="0">
                  <a:pos x="3152" y="2490"/>
                </a:cxn>
                <a:cxn ang="0">
                  <a:pos x="3032" y="2426"/>
                </a:cxn>
                <a:cxn ang="0">
                  <a:pos x="2872" y="2506"/>
                </a:cxn>
                <a:cxn ang="0">
                  <a:pos x="2552" y="2626"/>
                </a:cxn>
                <a:cxn ang="0">
                  <a:pos x="2296" y="2770"/>
                </a:cxn>
                <a:cxn ang="0">
                  <a:pos x="2320" y="3010"/>
                </a:cxn>
                <a:cxn ang="0">
                  <a:pos x="2336" y="3082"/>
                </a:cxn>
                <a:cxn ang="0">
                  <a:pos x="2384" y="3322"/>
                </a:cxn>
                <a:cxn ang="0">
                  <a:pos x="2592" y="3490"/>
                </a:cxn>
                <a:cxn ang="0">
                  <a:pos x="2736" y="3634"/>
                </a:cxn>
                <a:cxn ang="0">
                  <a:pos x="2776" y="3818"/>
                </a:cxn>
                <a:cxn ang="0">
                  <a:pos x="2600" y="3866"/>
                </a:cxn>
                <a:cxn ang="0">
                  <a:pos x="2520" y="3954"/>
                </a:cxn>
                <a:cxn ang="0">
                  <a:pos x="2384" y="4026"/>
                </a:cxn>
                <a:cxn ang="0">
                  <a:pos x="2400" y="4354"/>
                </a:cxn>
                <a:cxn ang="0">
                  <a:pos x="2440" y="4418"/>
                </a:cxn>
                <a:cxn ang="0">
                  <a:pos x="2160" y="4314"/>
                </a:cxn>
                <a:cxn ang="0">
                  <a:pos x="1576" y="4386"/>
                </a:cxn>
                <a:cxn ang="0">
                  <a:pos x="1336" y="4410"/>
                </a:cxn>
                <a:cxn ang="0">
                  <a:pos x="1224" y="4306"/>
                </a:cxn>
                <a:cxn ang="0">
                  <a:pos x="1024" y="4266"/>
                </a:cxn>
                <a:cxn ang="0">
                  <a:pos x="832" y="4154"/>
                </a:cxn>
                <a:cxn ang="0">
                  <a:pos x="576" y="4202"/>
                </a:cxn>
                <a:cxn ang="0">
                  <a:pos x="424" y="3754"/>
                </a:cxn>
                <a:cxn ang="0">
                  <a:pos x="504" y="3602"/>
                </a:cxn>
                <a:cxn ang="0">
                  <a:pos x="616" y="3466"/>
                </a:cxn>
                <a:cxn ang="0">
                  <a:pos x="536" y="3362"/>
                </a:cxn>
                <a:cxn ang="0">
                  <a:pos x="64" y="2946"/>
                </a:cxn>
                <a:cxn ang="0">
                  <a:pos x="88" y="2522"/>
                </a:cxn>
                <a:cxn ang="0">
                  <a:pos x="16" y="2266"/>
                </a:cxn>
                <a:cxn ang="0">
                  <a:pos x="64" y="2018"/>
                </a:cxn>
                <a:cxn ang="0">
                  <a:pos x="112" y="1618"/>
                </a:cxn>
                <a:cxn ang="0">
                  <a:pos x="328" y="1618"/>
                </a:cxn>
                <a:cxn ang="0">
                  <a:pos x="440" y="1530"/>
                </a:cxn>
                <a:cxn ang="0">
                  <a:pos x="408" y="1290"/>
                </a:cxn>
                <a:cxn ang="0">
                  <a:pos x="536" y="1210"/>
                </a:cxn>
                <a:cxn ang="0">
                  <a:pos x="632" y="954"/>
                </a:cxn>
                <a:cxn ang="0">
                  <a:pos x="600" y="778"/>
                </a:cxn>
                <a:cxn ang="0">
                  <a:pos x="720" y="666"/>
                </a:cxn>
                <a:cxn ang="0">
                  <a:pos x="896" y="674"/>
                </a:cxn>
                <a:cxn ang="0">
                  <a:pos x="976" y="810"/>
                </a:cxn>
                <a:cxn ang="0">
                  <a:pos x="1048" y="770"/>
                </a:cxn>
                <a:cxn ang="0">
                  <a:pos x="1280" y="618"/>
                </a:cxn>
                <a:cxn ang="0">
                  <a:pos x="1296" y="578"/>
                </a:cxn>
                <a:cxn ang="0">
                  <a:pos x="1248" y="362"/>
                </a:cxn>
                <a:cxn ang="0">
                  <a:pos x="1320" y="162"/>
                </a:cxn>
                <a:cxn ang="0">
                  <a:pos x="1328" y="2"/>
                </a:cxn>
              </a:cxnLst>
              <a:rect l="0" t="0" r="r" b="b"/>
              <a:pathLst>
                <a:path w="3256" h="4433">
                  <a:moveTo>
                    <a:pt x="1264" y="2"/>
                  </a:moveTo>
                  <a:cubicBezTo>
                    <a:pt x="1274" y="3"/>
                    <a:pt x="1349" y="3"/>
                    <a:pt x="1376" y="18"/>
                  </a:cubicBezTo>
                  <a:cubicBezTo>
                    <a:pt x="1425" y="45"/>
                    <a:pt x="1409" y="48"/>
                    <a:pt x="1448" y="58"/>
                  </a:cubicBezTo>
                  <a:cubicBezTo>
                    <a:pt x="1492" y="69"/>
                    <a:pt x="1518" y="69"/>
                    <a:pt x="1568" y="74"/>
                  </a:cubicBezTo>
                  <a:cubicBezTo>
                    <a:pt x="1584" y="79"/>
                    <a:pt x="1600" y="85"/>
                    <a:pt x="1616" y="90"/>
                  </a:cubicBezTo>
                  <a:cubicBezTo>
                    <a:pt x="1624" y="93"/>
                    <a:pt x="1640" y="98"/>
                    <a:pt x="1640" y="98"/>
                  </a:cubicBezTo>
                  <a:cubicBezTo>
                    <a:pt x="1657" y="150"/>
                    <a:pt x="1663" y="194"/>
                    <a:pt x="1712" y="226"/>
                  </a:cubicBezTo>
                  <a:cubicBezTo>
                    <a:pt x="1743" y="273"/>
                    <a:pt x="1734" y="291"/>
                    <a:pt x="1744" y="354"/>
                  </a:cubicBezTo>
                  <a:cubicBezTo>
                    <a:pt x="1745" y="362"/>
                    <a:pt x="1744" y="377"/>
                    <a:pt x="1752" y="378"/>
                  </a:cubicBezTo>
                  <a:cubicBezTo>
                    <a:pt x="1818" y="388"/>
                    <a:pt x="1885" y="383"/>
                    <a:pt x="1952" y="386"/>
                  </a:cubicBezTo>
                  <a:cubicBezTo>
                    <a:pt x="1992" y="399"/>
                    <a:pt x="1973" y="386"/>
                    <a:pt x="1992" y="442"/>
                  </a:cubicBezTo>
                  <a:cubicBezTo>
                    <a:pt x="1995" y="450"/>
                    <a:pt x="2000" y="466"/>
                    <a:pt x="2000" y="466"/>
                  </a:cubicBezTo>
                  <a:cubicBezTo>
                    <a:pt x="1998" y="479"/>
                    <a:pt x="1993" y="521"/>
                    <a:pt x="1984" y="538"/>
                  </a:cubicBezTo>
                  <a:cubicBezTo>
                    <a:pt x="1975" y="555"/>
                    <a:pt x="1952" y="586"/>
                    <a:pt x="1952" y="586"/>
                  </a:cubicBezTo>
                  <a:cubicBezTo>
                    <a:pt x="1955" y="594"/>
                    <a:pt x="1952" y="609"/>
                    <a:pt x="1960" y="610"/>
                  </a:cubicBezTo>
                  <a:cubicBezTo>
                    <a:pt x="1976" y="612"/>
                    <a:pt x="2200" y="596"/>
                    <a:pt x="2232" y="594"/>
                  </a:cubicBezTo>
                  <a:cubicBezTo>
                    <a:pt x="2250" y="588"/>
                    <a:pt x="2271" y="587"/>
                    <a:pt x="2288" y="578"/>
                  </a:cubicBezTo>
                  <a:cubicBezTo>
                    <a:pt x="2383" y="530"/>
                    <a:pt x="2296" y="556"/>
                    <a:pt x="2368" y="538"/>
                  </a:cubicBezTo>
                  <a:cubicBezTo>
                    <a:pt x="2444" y="462"/>
                    <a:pt x="2521" y="435"/>
                    <a:pt x="2624" y="418"/>
                  </a:cubicBezTo>
                  <a:cubicBezTo>
                    <a:pt x="2656" y="426"/>
                    <a:pt x="2689" y="432"/>
                    <a:pt x="2720" y="442"/>
                  </a:cubicBezTo>
                  <a:cubicBezTo>
                    <a:pt x="2737" y="467"/>
                    <a:pt x="2756" y="492"/>
                    <a:pt x="2776" y="514"/>
                  </a:cubicBezTo>
                  <a:cubicBezTo>
                    <a:pt x="2791" y="531"/>
                    <a:pt x="2824" y="562"/>
                    <a:pt x="2824" y="562"/>
                  </a:cubicBezTo>
                  <a:cubicBezTo>
                    <a:pt x="2836" y="598"/>
                    <a:pt x="2850" y="593"/>
                    <a:pt x="2880" y="610"/>
                  </a:cubicBezTo>
                  <a:cubicBezTo>
                    <a:pt x="2913" y="628"/>
                    <a:pt x="2945" y="653"/>
                    <a:pt x="2976" y="674"/>
                  </a:cubicBezTo>
                  <a:cubicBezTo>
                    <a:pt x="2995" y="687"/>
                    <a:pt x="3008" y="706"/>
                    <a:pt x="3024" y="722"/>
                  </a:cubicBezTo>
                  <a:cubicBezTo>
                    <a:pt x="3032" y="730"/>
                    <a:pt x="3048" y="746"/>
                    <a:pt x="3048" y="746"/>
                  </a:cubicBezTo>
                  <a:cubicBezTo>
                    <a:pt x="3059" y="778"/>
                    <a:pt x="3062" y="810"/>
                    <a:pt x="3072" y="842"/>
                  </a:cubicBezTo>
                  <a:cubicBezTo>
                    <a:pt x="3077" y="858"/>
                    <a:pt x="3088" y="890"/>
                    <a:pt x="3088" y="890"/>
                  </a:cubicBezTo>
                  <a:cubicBezTo>
                    <a:pt x="3076" y="937"/>
                    <a:pt x="3084" y="980"/>
                    <a:pt x="3096" y="1026"/>
                  </a:cubicBezTo>
                  <a:cubicBezTo>
                    <a:pt x="3089" y="1102"/>
                    <a:pt x="3080" y="1163"/>
                    <a:pt x="3056" y="1234"/>
                  </a:cubicBezTo>
                  <a:cubicBezTo>
                    <a:pt x="3053" y="1243"/>
                    <a:pt x="3044" y="1249"/>
                    <a:pt x="3040" y="1258"/>
                  </a:cubicBezTo>
                  <a:cubicBezTo>
                    <a:pt x="3033" y="1273"/>
                    <a:pt x="3024" y="1306"/>
                    <a:pt x="3024" y="1306"/>
                  </a:cubicBezTo>
                  <a:cubicBezTo>
                    <a:pt x="3036" y="1342"/>
                    <a:pt x="3069" y="1368"/>
                    <a:pt x="3080" y="1402"/>
                  </a:cubicBezTo>
                  <a:cubicBezTo>
                    <a:pt x="3110" y="1491"/>
                    <a:pt x="3132" y="1574"/>
                    <a:pt x="3200" y="1642"/>
                  </a:cubicBezTo>
                  <a:cubicBezTo>
                    <a:pt x="3168" y="1738"/>
                    <a:pt x="3179" y="1639"/>
                    <a:pt x="3168" y="1818"/>
                  </a:cubicBezTo>
                  <a:cubicBezTo>
                    <a:pt x="3172" y="1882"/>
                    <a:pt x="3170" y="1941"/>
                    <a:pt x="3184" y="2002"/>
                  </a:cubicBezTo>
                  <a:cubicBezTo>
                    <a:pt x="3190" y="2029"/>
                    <a:pt x="3207" y="2048"/>
                    <a:pt x="3216" y="2074"/>
                  </a:cubicBezTo>
                  <a:cubicBezTo>
                    <a:pt x="3228" y="2170"/>
                    <a:pt x="3240" y="2266"/>
                    <a:pt x="3256" y="2362"/>
                  </a:cubicBezTo>
                  <a:cubicBezTo>
                    <a:pt x="3242" y="2444"/>
                    <a:pt x="3231" y="2464"/>
                    <a:pt x="3152" y="2490"/>
                  </a:cubicBezTo>
                  <a:cubicBezTo>
                    <a:pt x="3130" y="2486"/>
                    <a:pt x="3104" y="2490"/>
                    <a:pt x="3088" y="2474"/>
                  </a:cubicBezTo>
                  <a:cubicBezTo>
                    <a:pt x="3082" y="2468"/>
                    <a:pt x="3085" y="2457"/>
                    <a:pt x="3080" y="2450"/>
                  </a:cubicBezTo>
                  <a:cubicBezTo>
                    <a:pt x="3069" y="2436"/>
                    <a:pt x="3048" y="2431"/>
                    <a:pt x="3032" y="2426"/>
                  </a:cubicBezTo>
                  <a:cubicBezTo>
                    <a:pt x="3024" y="2431"/>
                    <a:pt x="3015" y="2435"/>
                    <a:pt x="3008" y="2442"/>
                  </a:cubicBezTo>
                  <a:cubicBezTo>
                    <a:pt x="3001" y="2449"/>
                    <a:pt x="3000" y="2461"/>
                    <a:pt x="2992" y="2466"/>
                  </a:cubicBezTo>
                  <a:cubicBezTo>
                    <a:pt x="2961" y="2485"/>
                    <a:pt x="2908" y="2494"/>
                    <a:pt x="2872" y="2506"/>
                  </a:cubicBezTo>
                  <a:cubicBezTo>
                    <a:pt x="2854" y="2512"/>
                    <a:pt x="2842" y="2532"/>
                    <a:pt x="2824" y="2538"/>
                  </a:cubicBezTo>
                  <a:cubicBezTo>
                    <a:pt x="2776" y="2554"/>
                    <a:pt x="2728" y="2570"/>
                    <a:pt x="2680" y="2586"/>
                  </a:cubicBezTo>
                  <a:cubicBezTo>
                    <a:pt x="2638" y="2600"/>
                    <a:pt x="2595" y="2612"/>
                    <a:pt x="2552" y="2626"/>
                  </a:cubicBezTo>
                  <a:cubicBezTo>
                    <a:pt x="2536" y="2631"/>
                    <a:pt x="2504" y="2642"/>
                    <a:pt x="2504" y="2642"/>
                  </a:cubicBezTo>
                  <a:cubicBezTo>
                    <a:pt x="2475" y="2685"/>
                    <a:pt x="2416" y="2698"/>
                    <a:pt x="2368" y="2714"/>
                  </a:cubicBezTo>
                  <a:cubicBezTo>
                    <a:pt x="2341" y="2723"/>
                    <a:pt x="2320" y="2754"/>
                    <a:pt x="2296" y="2770"/>
                  </a:cubicBezTo>
                  <a:cubicBezTo>
                    <a:pt x="2287" y="2796"/>
                    <a:pt x="2273" y="2816"/>
                    <a:pt x="2264" y="2842"/>
                  </a:cubicBezTo>
                  <a:cubicBezTo>
                    <a:pt x="2277" y="2882"/>
                    <a:pt x="2291" y="2922"/>
                    <a:pt x="2304" y="2962"/>
                  </a:cubicBezTo>
                  <a:cubicBezTo>
                    <a:pt x="2309" y="2978"/>
                    <a:pt x="2320" y="3010"/>
                    <a:pt x="2320" y="3010"/>
                  </a:cubicBezTo>
                  <a:cubicBezTo>
                    <a:pt x="2317" y="3018"/>
                    <a:pt x="2317" y="3027"/>
                    <a:pt x="2312" y="3034"/>
                  </a:cubicBezTo>
                  <a:cubicBezTo>
                    <a:pt x="2306" y="3042"/>
                    <a:pt x="2263" y="3052"/>
                    <a:pt x="2296" y="3074"/>
                  </a:cubicBezTo>
                  <a:cubicBezTo>
                    <a:pt x="2307" y="3082"/>
                    <a:pt x="2323" y="3079"/>
                    <a:pt x="2336" y="3082"/>
                  </a:cubicBezTo>
                  <a:cubicBezTo>
                    <a:pt x="2319" y="3134"/>
                    <a:pt x="2317" y="3201"/>
                    <a:pt x="2344" y="3250"/>
                  </a:cubicBezTo>
                  <a:cubicBezTo>
                    <a:pt x="2353" y="3267"/>
                    <a:pt x="2370" y="3280"/>
                    <a:pt x="2376" y="3298"/>
                  </a:cubicBezTo>
                  <a:cubicBezTo>
                    <a:pt x="2379" y="3306"/>
                    <a:pt x="2379" y="3315"/>
                    <a:pt x="2384" y="3322"/>
                  </a:cubicBezTo>
                  <a:cubicBezTo>
                    <a:pt x="2401" y="3343"/>
                    <a:pt x="2435" y="3345"/>
                    <a:pt x="2456" y="3362"/>
                  </a:cubicBezTo>
                  <a:cubicBezTo>
                    <a:pt x="2535" y="3428"/>
                    <a:pt x="2433" y="3347"/>
                    <a:pt x="2496" y="3410"/>
                  </a:cubicBezTo>
                  <a:cubicBezTo>
                    <a:pt x="2525" y="3439"/>
                    <a:pt x="2558" y="3467"/>
                    <a:pt x="2592" y="3490"/>
                  </a:cubicBezTo>
                  <a:cubicBezTo>
                    <a:pt x="2613" y="3521"/>
                    <a:pt x="2633" y="3562"/>
                    <a:pt x="2664" y="3586"/>
                  </a:cubicBezTo>
                  <a:cubicBezTo>
                    <a:pt x="2679" y="3598"/>
                    <a:pt x="2696" y="3607"/>
                    <a:pt x="2712" y="3618"/>
                  </a:cubicBezTo>
                  <a:cubicBezTo>
                    <a:pt x="2720" y="3623"/>
                    <a:pt x="2736" y="3634"/>
                    <a:pt x="2736" y="3634"/>
                  </a:cubicBezTo>
                  <a:cubicBezTo>
                    <a:pt x="2777" y="3696"/>
                    <a:pt x="2762" y="3664"/>
                    <a:pt x="2784" y="3730"/>
                  </a:cubicBezTo>
                  <a:cubicBezTo>
                    <a:pt x="2787" y="3738"/>
                    <a:pt x="2792" y="3754"/>
                    <a:pt x="2792" y="3754"/>
                  </a:cubicBezTo>
                  <a:cubicBezTo>
                    <a:pt x="2788" y="3776"/>
                    <a:pt x="2792" y="3802"/>
                    <a:pt x="2776" y="3818"/>
                  </a:cubicBezTo>
                  <a:cubicBezTo>
                    <a:pt x="2763" y="3831"/>
                    <a:pt x="2714" y="3838"/>
                    <a:pt x="2696" y="3842"/>
                  </a:cubicBezTo>
                  <a:cubicBezTo>
                    <a:pt x="2680" y="3846"/>
                    <a:pt x="2664" y="3846"/>
                    <a:pt x="2648" y="3850"/>
                  </a:cubicBezTo>
                  <a:cubicBezTo>
                    <a:pt x="2632" y="3854"/>
                    <a:pt x="2600" y="3866"/>
                    <a:pt x="2600" y="3866"/>
                  </a:cubicBezTo>
                  <a:cubicBezTo>
                    <a:pt x="2580" y="3926"/>
                    <a:pt x="2607" y="3852"/>
                    <a:pt x="2576" y="3914"/>
                  </a:cubicBezTo>
                  <a:cubicBezTo>
                    <a:pt x="2572" y="3922"/>
                    <a:pt x="2575" y="3933"/>
                    <a:pt x="2568" y="3938"/>
                  </a:cubicBezTo>
                  <a:cubicBezTo>
                    <a:pt x="2554" y="3948"/>
                    <a:pt x="2520" y="3954"/>
                    <a:pt x="2520" y="3954"/>
                  </a:cubicBezTo>
                  <a:cubicBezTo>
                    <a:pt x="2504" y="3979"/>
                    <a:pt x="2483" y="3990"/>
                    <a:pt x="2456" y="4002"/>
                  </a:cubicBezTo>
                  <a:cubicBezTo>
                    <a:pt x="2441" y="4009"/>
                    <a:pt x="2424" y="4013"/>
                    <a:pt x="2408" y="4018"/>
                  </a:cubicBezTo>
                  <a:cubicBezTo>
                    <a:pt x="2400" y="4021"/>
                    <a:pt x="2384" y="4026"/>
                    <a:pt x="2384" y="4026"/>
                  </a:cubicBezTo>
                  <a:cubicBezTo>
                    <a:pt x="2367" y="4076"/>
                    <a:pt x="2384" y="4122"/>
                    <a:pt x="2400" y="4170"/>
                  </a:cubicBezTo>
                  <a:cubicBezTo>
                    <a:pt x="2405" y="4186"/>
                    <a:pt x="2416" y="4218"/>
                    <a:pt x="2416" y="4218"/>
                  </a:cubicBezTo>
                  <a:cubicBezTo>
                    <a:pt x="2411" y="4252"/>
                    <a:pt x="2400" y="4324"/>
                    <a:pt x="2400" y="4354"/>
                  </a:cubicBezTo>
                  <a:cubicBezTo>
                    <a:pt x="2400" y="4362"/>
                    <a:pt x="2401" y="4373"/>
                    <a:pt x="2408" y="4378"/>
                  </a:cubicBezTo>
                  <a:cubicBezTo>
                    <a:pt x="2422" y="4388"/>
                    <a:pt x="2456" y="4394"/>
                    <a:pt x="2456" y="4394"/>
                  </a:cubicBezTo>
                  <a:cubicBezTo>
                    <a:pt x="2451" y="4402"/>
                    <a:pt x="2449" y="4416"/>
                    <a:pt x="2440" y="4418"/>
                  </a:cubicBezTo>
                  <a:cubicBezTo>
                    <a:pt x="2370" y="4433"/>
                    <a:pt x="2362" y="4370"/>
                    <a:pt x="2320" y="4338"/>
                  </a:cubicBezTo>
                  <a:cubicBezTo>
                    <a:pt x="2305" y="4326"/>
                    <a:pt x="2272" y="4306"/>
                    <a:pt x="2272" y="4306"/>
                  </a:cubicBezTo>
                  <a:cubicBezTo>
                    <a:pt x="2223" y="4318"/>
                    <a:pt x="2215" y="4322"/>
                    <a:pt x="2160" y="4314"/>
                  </a:cubicBezTo>
                  <a:cubicBezTo>
                    <a:pt x="2024" y="4325"/>
                    <a:pt x="1896" y="4361"/>
                    <a:pt x="1760" y="4370"/>
                  </a:cubicBezTo>
                  <a:cubicBezTo>
                    <a:pt x="1723" y="4382"/>
                    <a:pt x="1686" y="4388"/>
                    <a:pt x="1648" y="4394"/>
                  </a:cubicBezTo>
                  <a:cubicBezTo>
                    <a:pt x="1624" y="4391"/>
                    <a:pt x="1597" y="4397"/>
                    <a:pt x="1576" y="4386"/>
                  </a:cubicBezTo>
                  <a:cubicBezTo>
                    <a:pt x="1559" y="4377"/>
                    <a:pt x="1544" y="4338"/>
                    <a:pt x="1544" y="4338"/>
                  </a:cubicBezTo>
                  <a:cubicBezTo>
                    <a:pt x="1463" y="4345"/>
                    <a:pt x="1432" y="4346"/>
                    <a:pt x="1368" y="4386"/>
                  </a:cubicBezTo>
                  <a:cubicBezTo>
                    <a:pt x="1357" y="4393"/>
                    <a:pt x="1348" y="4404"/>
                    <a:pt x="1336" y="4410"/>
                  </a:cubicBezTo>
                  <a:cubicBezTo>
                    <a:pt x="1321" y="4418"/>
                    <a:pt x="1288" y="4426"/>
                    <a:pt x="1288" y="4426"/>
                  </a:cubicBezTo>
                  <a:cubicBezTo>
                    <a:pt x="1266" y="4393"/>
                    <a:pt x="1249" y="4365"/>
                    <a:pt x="1232" y="4330"/>
                  </a:cubicBezTo>
                  <a:cubicBezTo>
                    <a:pt x="1228" y="4322"/>
                    <a:pt x="1229" y="4313"/>
                    <a:pt x="1224" y="4306"/>
                  </a:cubicBezTo>
                  <a:cubicBezTo>
                    <a:pt x="1213" y="4292"/>
                    <a:pt x="1192" y="4287"/>
                    <a:pt x="1176" y="4282"/>
                  </a:cubicBezTo>
                  <a:cubicBezTo>
                    <a:pt x="1138" y="4295"/>
                    <a:pt x="1158" y="4292"/>
                    <a:pt x="1104" y="4282"/>
                  </a:cubicBezTo>
                  <a:cubicBezTo>
                    <a:pt x="1077" y="4277"/>
                    <a:pt x="1024" y="4266"/>
                    <a:pt x="1024" y="4266"/>
                  </a:cubicBezTo>
                  <a:cubicBezTo>
                    <a:pt x="967" y="4228"/>
                    <a:pt x="952" y="4231"/>
                    <a:pt x="888" y="4210"/>
                  </a:cubicBezTo>
                  <a:cubicBezTo>
                    <a:pt x="842" y="4141"/>
                    <a:pt x="903" y="4222"/>
                    <a:pt x="848" y="4178"/>
                  </a:cubicBezTo>
                  <a:cubicBezTo>
                    <a:pt x="840" y="4172"/>
                    <a:pt x="840" y="4159"/>
                    <a:pt x="832" y="4154"/>
                  </a:cubicBezTo>
                  <a:cubicBezTo>
                    <a:pt x="818" y="4145"/>
                    <a:pt x="784" y="4138"/>
                    <a:pt x="784" y="4138"/>
                  </a:cubicBezTo>
                  <a:cubicBezTo>
                    <a:pt x="737" y="4154"/>
                    <a:pt x="688" y="4174"/>
                    <a:pt x="640" y="4186"/>
                  </a:cubicBezTo>
                  <a:cubicBezTo>
                    <a:pt x="619" y="4191"/>
                    <a:pt x="576" y="4202"/>
                    <a:pt x="576" y="4202"/>
                  </a:cubicBezTo>
                  <a:cubicBezTo>
                    <a:pt x="486" y="4193"/>
                    <a:pt x="411" y="4169"/>
                    <a:pt x="320" y="4162"/>
                  </a:cubicBezTo>
                  <a:cubicBezTo>
                    <a:pt x="331" y="4061"/>
                    <a:pt x="341" y="3977"/>
                    <a:pt x="368" y="3882"/>
                  </a:cubicBezTo>
                  <a:cubicBezTo>
                    <a:pt x="382" y="3832"/>
                    <a:pt x="388" y="3790"/>
                    <a:pt x="424" y="3754"/>
                  </a:cubicBezTo>
                  <a:cubicBezTo>
                    <a:pt x="445" y="3690"/>
                    <a:pt x="413" y="3765"/>
                    <a:pt x="456" y="3722"/>
                  </a:cubicBezTo>
                  <a:cubicBezTo>
                    <a:pt x="462" y="3716"/>
                    <a:pt x="460" y="3706"/>
                    <a:pt x="464" y="3698"/>
                  </a:cubicBezTo>
                  <a:cubicBezTo>
                    <a:pt x="480" y="3666"/>
                    <a:pt x="493" y="3636"/>
                    <a:pt x="504" y="3602"/>
                  </a:cubicBezTo>
                  <a:cubicBezTo>
                    <a:pt x="509" y="3586"/>
                    <a:pt x="552" y="3586"/>
                    <a:pt x="552" y="3586"/>
                  </a:cubicBezTo>
                  <a:cubicBezTo>
                    <a:pt x="563" y="3570"/>
                    <a:pt x="578" y="3556"/>
                    <a:pt x="584" y="3538"/>
                  </a:cubicBezTo>
                  <a:cubicBezTo>
                    <a:pt x="603" y="3481"/>
                    <a:pt x="591" y="3504"/>
                    <a:pt x="616" y="3466"/>
                  </a:cubicBezTo>
                  <a:cubicBezTo>
                    <a:pt x="613" y="3450"/>
                    <a:pt x="615" y="3433"/>
                    <a:pt x="608" y="3418"/>
                  </a:cubicBezTo>
                  <a:cubicBezTo>
                    <a:pt x="604" y="3409"/>
                    <a:pt x="591" y="3408"/>
                    <a:pt x="584" y="3402"/>
                  </a:cubicBezTo>
                  <a:cubicBezTo>
                    <a:pt x="562" y="3384"/>
                    <a:pt x="562" y="3373"/>
                    <a:pt x="536" y="3362"/>
                  </a:cubicBezTo>
                  <a:cubicBezTo>
                    <a:pt x="463" y="3330"/>
                    <a:pt x="387" y="3319"/>
                    <a:pt x="320" y="3274"/>
                  </a:cubicBezTo>
                  <a:cubicBezTo>
                    <a:pt x="289" y="3227"/>
                    <a:pt x="229" y="3232"/>
                    <a:pt x="176" y="3226"/>
                  </a:cubicBezTo>
                  <a:cubicBezTo>
                    <a:pt x="104" y="3154"/>
                    <a:pt x="88" y="3042"/>
                    <a:pt x="64" y="2946"/>
                  </a:cubicBezTo>
                  <a:cubicBezTo>
                    <a:pt x="60" y="2868"/>
                    <a:pt x="88" y="2789"/>
                    <a:pt x="24" y="2746"/>
                  </a:cubicBezTo>
                  <a:cubicBezTo>
                    <a:pt x="3" y="2683"/>
                    <a:pt x="0" y="2620"/>
                    <a:pt x="16" y="2554"/>
                  </a:cubicBezTo>
                  <a:cubicBezTo>
                    <a:pt x="22" y="2528"/>
                    <a:pt x="88" y="2522"/>
                    <a:pt x="88" y="2522"/>
                  </a:cubicBezTo>
                  <a:cubicBezTo>
                    <a:pt x="82" y="2472"/>
                    <a:pt x="93" y="2400"/>
                    <a:pt x="48" y="2370"/>
                  </a:cubicBezTo>
                  <a:cubicBezTo>
                    <a:pt x="36" y="2322"/>
                    <a:pt x="43" y="2348"/>
                    <a:pt x="24" y="2290"/>
                  </a:cubicBezTo>
                  <a:cubicBezTo>
                    <a:pt x="21" y="2282"/>
                    <a:pt x="16" y="2266"/>
                    <a:pt x="16" y="2266"/>
                  </a:cubicBezTo>
                  <a:cubicBezTo>
                    <a:pt x="19" y="2207"/>
                    <a:pt x="14" y="2148"/>
                    <a:pt x="24" y="2090"/>
                  </a:cubicBezTo>
                  <a:cubicBezTo>
                    <a:pt x="25" y="2082"/>
                    <a:pt x="44" y="2089"/>
                    <a:pt x="48" y="2082"/>
                  </a:cubicBezTo>
                  <a:cubicBezTo>
                    <a:pt x="59" y="2063"/>
                    <a:pt x="57" y="2039"/>
                    <a:pt x="64" y="2018"/>
                  </a:cubicBezTo>
                  <a:cubicBezTo>
                    <a:pt x="81" y="1968"/>
                    <a:pt x="104" y="1922"/>
                    <a:pt x="120" y="1874"/>
                  </a:cubicBezTo>
                  <a:cubicBezTo>
                    <a:pt x="113" y="1813"/>
                    <a:pt x="102" y="1760"/>
                    <a:pt x="96" y="1698"/>
                  </a:cubicBezTo>
                  <a:cubicBezTo>
                    <a:pt x="98" y="1687"/>
                    <a:pt x="108" y="1621"/>
                    <a:pt x="112" y="1618"/>
                  </a:cubicBezTo>
                  <a:cubicBezTo>
                    <a:pt x="125" y="1609"/>
                    <a:pt x="203" y="1597"/>
                    <a:pt x="224" y="1594"/>
                  </a:cubicBezTo>
                  <a:cubicBezTo>
                    <a:pt x="243" y="1597"/>
                    <a:pt x="262" y="1598"/>
                    <a:pt x="280" y="1602"/>
                  </a:cubicBezTo>
                  <a:cubicBezTo>
                    <a:pt x="296" y="1606"/>
                    <a:pt x="328" y="1618"/>
                    <a:pt x="328" y="1618"/>
                  </a:cubicBezTo>
                  <a:cubicBezTo>
                    <a:pt x="344" y="1613"/>
                    <a:pt x="371" y="1618"/>
                    <a:pt x="376" y="1602"/>
                  </a:cubicBezTo>
                  <a:cubicBezTo>
                    <a:pt x="381" y="1586"/>
                    <a:pt x="376" y="1559"/>
                    <a:pt x="392" y="1554"/>
                  </a:cubicBezTo>
                  <a:cubicBezTo>
                    <a:pt x="425" y="1543"/>
                    <a:pt x="409" y="1551"/>
                    <a:pt x="440" y="1530"/>
                  </a:cubicBezTo>
                  <a:cubicBezTo>
                    <a:pt x="453" y="1491"/>
                    <a:pt x="465" y="1463"/>
                    <a:pt x="504" y="1450"/>
                  </a:cubicBezTo>
                  <a:cubicBezTo>
                    <a:pt x="483" y="1364"/>
                    <a:pt x="504" y="1402"/>
                    <a:pt x="440" y="1338"/>
                  </a:cubicBezTo>
                  <a:cubicBezTo>
                    <a:pt x="426" y="1324"/>
                    <a:pt x="408" y="1290"/>
                    <a:pt x="408" y="1290"/>
                  </a:cubicBezTo>
                  <a:cubicBezTo>
                    <a:pt x="411" y="1277"/>
                    <a:pt x="406" y="1260"/>
                    <a:pt x="416" y="1250"/>
                  </a:cubicBezTo>
                  <a:cubicBezTo>
                    <a:pt x="434" y="1232"/>
                    <a:pt x="464" y="1234"/>
                    <a:pt x="488" y="1226"/>
                  </a:cubicBezTo>
                  <a:cubicBezTo>
                    <a:pt x="504" y="1221"/>
                    <a:pt x="536" y="1210"/>
                    <a:pt x="536" y="1210"/>
                  </a:cubicBezTo>
                  <a:cubicBezTo>
                    <a:pt x="565" y="1122"/>
                    <a:pt x="519" y="1255"/>
                    <a:pt x="560" y="1162"/>
                  </a:cubicBezTo>
                  <a:cubicBezTo>
                    <a:pt x="585" y="1107"/>
                    <a:pt x="590" y="1045"/>
                    <a:pt x="624" y="994"/>
                  </a:cubicBezTo>
                  <a:cubicBezTo>
                    <a:pt x="627" y="981"/>
                    <a:pt x="628" y="967"/>
                    <a:pt x="632" y="954"/>
                  </a:cubicBezTo>
                  <a:cubicBezTo>
                    <a:pt x="636" y="938"/>
                    <a:pt x="648" y="906"/>
                    <a:pt x="648" y="906"/>
                  </a:cubicBezTo>
                  <a:cubicBezTo>
                    <a:pt x="647" y="900"/>
                    <a:pt x="638" y="838"/>
                    <a:pt x="632" y="826"/>
                  </a:cubicBezTo>
                  <a:cubicBezTo>
                    <a:pt x="623" y="809"/>
                    <a:pt x="600" y="778"/>
                    <a:pt x="600" y="778"/>
                  </a:cubicBezTo>
                  <a:cubicBezTo>
                    <a:pt x="608" y="753"/>
                    <a:pt x="611" y="702"/>
                    <a:pt x="624" y="682"/>
                  </a:cubicBezTo>
                  <a:cubicBezTo>
                    <a:pt x="629" y="675"/>
                    <a:pt x="640" y="675"/>
                    <a:pt x="648" y="674"/>
                  </a:cubicBezTo>
                  <a:cubicBezTo>
                    <a:pt x="672" y="670"/>
                    <a:pt x="696" y="669"/>
                    <a:pt x="720" y="666"/>
                  </a:cubicBezTo>
                  <a:cubicBezTo>
                    <a:pt x="781" y="646"/>
                    <a:pt x="751" y="653"/>
                    <a:pt x="808" y="642"/>
                  </a:cubicBezTo>
                  <a:cubicBezTo>
                    <a:pt x="832" y="645"/>
                    <a:pt x="857" y="642"/>
                    <a:pt x="880" y="650"/>
                  </a:cubicBezTo>
                  <a:cubicBezTo>
                    <a:pt x="889" y="653"/>
                    <a:pt x="888" y="669"/>
                    <a:pt x="896" y="674"/>
                  </a:cubicBezTo>
                  <a:cubicBezTo>
                    <a:pt x="910" y="683"/>
                    <a:pt x="928" y="685"/>
                    <a:pt x="944" y="690"/>
                  </a:cubicBezTo>
                  <a:cubicBezTo>
                    <a:pt x="952" y="693"/>
                    <a:pt x="968" y="698"/>
                    <a:pt x="968" y="698"/>
                  </a:cubicBezTo>
                  <a:cubicBezTo>
                    <a:pt x="980" y="734"/>
                    <a:pt x="952" y="776"/>
                    <a:pt x="976" y="810"/>
                  </a:cubicBezTo>
                  <a:cubicBezTo>
                    <a:pt x="987" y="826"/>
                    <a:pt x="1024" y="842"/>
                    <a:pt x="1024" y="842"/>
                  </a:cubicBezTo>
                  <a:cubicBezTo>
                    <a:pt x="1029" y="834"/>
                    <a:pt x="1037" y="827"/>
                    <a:pt x="1040" y="818"/>
                  </a:cubicBezTo>
                  <a:cubicBezTo>
                    <a:pt x="1045" y="803"/>
                    <a:pt x="1037" y="782"/>
                    <a:pt x="1048" y="770"/>
                  </a:cubicBezTo>
                  <a:cubicBezTo>
                    <a:pt x="1057" y="760"/>
                    <a:pt x="1122" y="749"/>
                    <a:pt x="1136" y="746"/>
                  </a:cubicBezTo>
                  <a:cubicBezTo>
                    <a:pt x="1143" y="681"/>
                    <a:pt x="1141" y="632"/>
                    <a:pt x="1208" y="610"/>
                  </a:cubicBezTo>
                  <a:cubicBezTo>
                    <a:pt x="1232" y="613"/>
                    <a:pt x="1256" y="614"/>
                    <a:pt x="1280" y="618"/>
                  </a:cubicBezTo>
                  <a:cubicBezTo>
                    <a:pt x="1288" y="619"/>
                    <a:pt x="1296" y="630"/>
                    <a:pt x="1304" y="626"/>
                  </a:cubicBezTo>
                  <a:cubicBezTo>
                    <a:pt x="1312" y="622"/>
                    <a:pt x="1309" y="610"/>
                    <a:pt x="1312" y="602"/>
                  </a:cubicBezTo>
                  <a:cubicBezTo>
                    <a:pt x="1307" y="594"/>
                    <a:pt x="1300" y="587"/>
                    <a:pt x="1296" y="578"/>
                  </a:cubicBezTo>
                  <a:cubicBezTo>
                    <a:pt x="1289" y="563"/>
                    <a:pt x="1280" y="530"/>
                    <a:pt x="1280" y="530"/>
                  </a:cubicBezTo>
                  <a:cubicBezTo>
                    <a:pt x="1297" y="480"/>
                    <a:pt x="1283" y="453"/>
                    <a:pt x="1264" y="410"/>
                  </a:cubicBezTo>
                  <a:cubicBezTo>
                    <a:pt x="1257" y="395"/>
                    <a:pt x="1248" y="362"/>
                    <a:pt x="1248" y="362"/>
                  </a:cubicBezTo>
                  <a:cubicBezTo>
                    <a:pt x="1264" y="357"/>
                    <a:pt x="1280" y="351"/>
                    <a:pt x="1296" y="346"/>
                  </a:cubicBezTo>
                  <a:cubicBezTo>
                    <a:pt x="1304" y="343"/>
                    <a:pt x="1320" y="338"/>
                    <a:pt x="1320" y="338"/>
                  </a:cubicBezTo>
                  <a:cubicBezTo>
                    <a:pt x="1339" y="280"/>
                    <a:pt x="1364" y="228"/>
                    <a:pt x="1320" y="162"/>
                  </a:cubicBezTo>
                  <a:cubicBezTo>
                    <a:pt x="1304" y="138"/>
                    <a:pt x="1288" y="114"/>
                    <a:pt x="1272" y="90"/>
                  </a:cubicBezTo>
                  <a:cubicBezTo>
                    <a:pt x="1263" y="76"/>
                    <a:pt x="1256" y="42"/>
                    <a:pt x="1256" y="42"/>
                  </a:cubicBezTo>
                  <a:cubicBezTo>
                    <a:pt x="1270" y="0"/>
                    <a:pt x="1290" y="15"/>
                    <a:pt x="1328" y="2"/>
                  </a:cubicBezTo>
                  <a:cubicBezTo>
                    <a:pt x="1354" y="19"/>
                    <a:pt x="1342" y="18"/>
                    <a:pt x="1360" y="18"/>
                  </a:cubicBezTo>
                </a:path>
              </a:pathLst>
            </a:custGeom>
            <a:solidFill>
              <a:srgbClr val="FFFF00"/>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grpSp>
          <p:nvGrpSpPr>
            <p:cNvPr id="13" name="Group 13"/>
            <p:cNvGrpSpPr>
              <a:grpSpLocks noChangeAspect="1"/>
            </p:cNvGrpSpPr>
            <p:nvPr/>
          </p:nvGrpSpPr>
          <p:grpSpPr bwMode="auto">
            <a:xfrm>
              <a:off x="4274" y="2575"/>
              <a:ext cx="448" cy="528"/>
              <a:chOff x="-8" y="48"/>
              <a:chExt cx="3416" cy="4376"/>
            </a:xfrm>
          </p:grpSpPr>
          <p:sp>
            <p:nvSpPr>
              <p:cNvPr id="91" name="Freeform 14"/>
              <p:cNvSpPr>
                <a:spLocks noChangeAspect="1"/>
              </p:cNvSpPr>
              <p:nvPr/>
            </p:nvSpPr>
            <p:spPr bwMode="auto">
              <a:xfrm>
                <a:off x="-8" y="48"/>
                <a:ext cx="3416" cy="3770"/>
              </a:xfrm>
              <a:custGeom>
                <a:avLst/>
                <a:gdLst/>
                <a:ahLst/>
                <a:cxnLst>
                  <a:cxn ang="0">
                    <a:pos x="280" y="1170"/>
                  </a:cxn>
                  <a:cxn ang="0">
                    <a:pos x="152" y="1162"/>
                  </a:cxn>
                  <a:cxn ang="0">
                    <a:pos x="208" y="1002"/>
                  </a:cxn>
                  <a:cxn ang="0">
                    <a:pos x="16" y="898"/>
                  </a:cxn>
                  <a:cxn ang="0">
                    <a:pos x="16" y="682"/>
                  </a:cxn>
                  <a:cxn ang="0">
                    <a:pos x="72" y="586"/>
                  </a:cxn>
                  <a:cxn ang="0">
                    <a:pos x="96" y="346"/>
                  </a:cxn>
                  <a:cxn ang="0">
                    <a:pos x="264" y="290"/>
                  </a:cxn>
                  <a:cxn ang="0">
                    <a:pos x="504" y="146"/>
                  </a:cxn>
                  <a:cxn ang="0">
                    <a:pos x="672" y="346"/>
                  </a:cxn>
                  <a:cxn ang="0">
                    <a:pos x="960" y="242"/>
                  </a:cxn>
                  <a:cxn ang="0">
                    <a:pos x="1032" y="162"/>
                  </a:cxn>
                  <a:cxn ang="0">
                    <a:pos x="1168" y="74"/>
                  </a:cxn>
                  <a:cxn ang="0">
                    <a:pos x="1392" y="2"/>
                  </a:cxn>
                  <a:cxn ang="0">
                    <a:pos x="1688" y="170"/>
                  </a:cxn>
                  <a:cxn ang="0">
                    <a:pos x="1992" y="330"/>
                  </a:cxn>
                  <a:cxn ang="0">
                    <a:pos x="1936" y="554"/>
                  </a:cxn>
                  <a:cxn ang="0">
                    <a:pos x="1664" y="642"/>
                  </a:cxn>
                  <a:cxn ang="0">
                    <a:pos x="1624" y="874"/>
                  </a:cxn>
                  <a:cxn ang="0">
                    <a:pos x="1624" y="1194"/>
                  </a:cxn>
                  <a:cxn ang="0">
                    <a:pos x="1832" y="1394"/>
                  </a:cxn>
                  <a:cxn ang="0">
                    <a:pos x="1968" y="1546"/>
                  </a:cxn>
                  <a:cxn ang="0">
                    <a:pos x="2168" y="1970"/>
                  </a:cxn>
                  <a:cxn ang="0">
                    <a:pos x="2408" y="2178"/>
                  </a:cxn>
                  <a:cxn ang="0">
                    <a:pos x="2712" y="2178"/>
                  </a:cxn>
                  <a:cxn ang="0">
                    <a:pos x="2648" y="2386"/>
                  </a:cxn>
                  <a:cxn ang="0">
                    <a:pos x="2888" y="2538"/>
                  </a:cxn>
                  <a:cxn ang="0">
                    <a:pos x="3232" y="2722"/>
                  </a:cxn>
                  <a:cxn ang="0">
                    <a:pos x="3416" y="2946"/>
                  </a:cxn>
                  <a:cxn ang="0">
                    <a:pos x="3288" y="3050"/>
                  </a:cxn>
                  <a:cxn ang="0">
                    <a:pos x="3080" y="2850"/>
                  </a:cxn>
                  <a:cxn ang="0">
                    <a:pos x="2888" y="2898"/>
                  </a:cxn>
                  <a:cxn ang="0">
                    <a:pos x="2920" y="3122"/>
                  </a:cxn>
                  <a:cxn ang="0">
                    <a:pos x="2880" y="3434"/>
                  </a:cxn>
                  <a:cxn ang="0">
                    <a:pos x="2760" y="3618"/>
                  </a:cxn>
                  <a:cxn ang="0">
                    <a:pos x="2504" y="3738"/>
                  </a:cxn>
                  <a:cxn ang="0">
                    <a:pos x="2584" y="3610"/>
                  </a:cxn>
                  <a:cxn ang="0">
                    <a:pos x="2704" y="3418"/>
                  </a:cxn>
                  <a:cxn ang="0">
                    <a:pos x="2592" y="3058"/>
                  </a:cxn>
                  <a:cxn ang="0">
                    <a:pos x="2360" y="2890"/>
                  </a:cxn>
                  <a:cxn ang="0">
                    <a:pos x="2184" y="2674"/>
                  </a:cxn>
                  <a:cxn ang="0">
                    <a:pos x="2048" y="2530"/>
                  </a:cxn>
                  <a:cxn ang="0">
                    <a:pos x="1672" y="2330"/>
                  </a:cxn>
                  <a:cxn ang="0">
                    <a:pos x="1280" y="1906"/>
                  </a:cxn>
                  <a:cxn ang="0">
                    <a:pos x="1192" y="1786"/>
                  </a:cxn>
                  <a:cxn ang="0">
                    <a:pos x="1016" y="1538"/>
                  </a:cxn>
                  <a:cxn ang="0">
                    <a:pos x="856" y="1194"/>
                  </a:cxn>
                  <a:cxn ang="0">
                    <a:pos x="616" y="994"/>
                  </a:cxn>
                </a:cxnLst>
                <a:rect l="0" t="0" r="r" b="b"/>
                <a:pathLst>
                  <a:path w="3416" h="3770">
                    <a:moveTo>
                      <a:pt x="496" y="986"/>
                    </a:moveTo>
                    <a:cubicBezTo>
                      <a:pt x="425" y="1004"/>
                      <a:pt x="437" y="1039"/>
                      <a:pt x="384" y="1074"/>
                    </a:cubicBezTo>
                    <a:cubicBezTo>
                      <a:pt x="358" y="1113"/>
                      <a:pt x="319" y="1144"/>
                      <a:pt x="280" y="1170"/>
                    </a:cubicBezTo>
                    <a:cubicBezTo>
                      <a:pt x="266" y="1179"/>
                      <a:pt x="232" y="1186"/>
                      <a:pt x="232" y="1186"/>
                    </a:cubicBezTo>
                    <a:cubicBezTo>
                      <a:pt x="197" y="1183"/>
                      <a:pt x="161" y="1188"/>
                      <a:pt x="128" y="1178"/>
                    </a:cubicBezTo>
                    <a:cubicBezTo>
                      <a:pt x="119" y="1175"/>
                      <a:pt x="146" y="1169"/>
                      <a:pt x="152" y="1162"/>
                    </a:cubicBezTo>
                    <a:cubicBezTo>
                      <a:pt x="165" y="1148"/>
                      <a:pt x="178" y="1132"/>
                      <a:pt x="184" y="1114"/>
                    </a:cubicBezTo>
                    <a:cubicBezTo>
                      <a:pt x="203" y="1057"/>
                      <a:pt x="191" y="1080"/>
                      <a:pt x="216" y="1042"/>
                    </a:cubicBezTo>
                    <a:cubicBezTo>
                      <a:pt x="213" y="1029"/>
                      <a:pt x="219" y="1010"/>
                      <a:pt x="208" y="1002"/>
                    </a:cubicBezTo>
                    <a:cubicBezTo>
                      <a:pt x="199" y="995"/>
                      <a:pt x="187" y="1010"/>
                      <a:pt x="176" y="1010"/>
                    </a:cubicBezTo>
                    <a:cubicBezTo>
                      <a:pt x="149" y="1010"/>
                      <a:pt x="123" y="1005"/>
                      <a:pt x="96" y="1002"/>
                    </a:cubicBezTo>
                    <a:cubicBezTo>
                      <a:pt x="53" y="988"/>
                      <a:pt x="30" y="940"/>
                      <a:pt x="16" y="898"/>
                    </a:cubicBezTo>
                    <a:cubicBezTo>
                      <a:pt x="19" y="871"/>
                      <a:pt x="19" y="844"/>
                      <a:pt x="24" y="818"/>
                    </a:cubicBezTo>
                    <a:cubicBezTo>
                      <a:pt x="27" y="801"/>
                      <a:pt x="40" y="770"/>
                      <a:pt x="40" y="770"/>
                    </a:cubicBezTo>
                    <a:cubicBezTo>
                      <a:pt x="29" y="713"/>
                      <a:pt x="36" y="743"/>
                      <a:pt x="16" y="682"/>
                    </a:cubicBezTo>
                    <a:cubicBezTo>
                      <a:pt x="11" y="666"/>
                      <a:pt x="0" y="634"/>
                      <a:pt x="0" y="634"/>
                    </a:cubicBezTo>
                    <a:cubicBezTo>
                      <a:pt x="16" y="623"/>
                      <a:pt x="32" y="613"/>
                      <a:pt x="48" y="602"/>
                    </a:cubicBezTo>
                    <a:cubicBezTo>
                      <a:pt x="56" y="597"/>
                      <a:pt x="72" y="586"/>
                      <a:pt x="72" y="586"/>
                    </a:cubicBezTo>
                    <a:cubicBezTo>
                      <a:pt x="91" y="529"/>
                      <a:pt x="79" y="552"/>
                      <a:pt x="104" y="514"/>
                    </a:cubicBezTo>
                    <a:cubicBezTo>
                      <a:pt x="116" y="468"/>
                      <a:pt x="115" y="427"/>
                      <a:pt x="88" y="386"/>
                    </a:cubicBezTo>
                    <a:cubicBezTo>
                      <a:pt x="91" y="373"/>
                      <a:pt x="86" y="356"/>
                      <a:pt x="96" y="346"/>
                    </a:cubicBezTo>
                    <a:cubicBezTo>
                      <a:pt x="108" y="334"/>
                      <a:pt x="171" y="321"/>
                      <a:pt x="192" y="314"/>
                    </a:cubicBezTo>
                    <a:cubicBezTo>
                      <a:pt x="208" y="309"/>
                      <a:pt x="224" y="303"/>
                      <a:pt x="240" y="298"/>
                    </a:cubicBezTo>
                    <a:cubicBezTo>
                      <a:pt x="248" y="295"/>
                      <a:pt x="264" y="290"/>
                      <a:pt x="264" y="290"/>
                    </a:cubicBezTo>
                    <a:cubicBezTo>
                      <a:pt x="307" y="294"/>
                      <a:pt x="366" y="310"/>
                      <a:pt x="408" y="282"/>
                    </a:cubicBezTo>
                    <a:cubicBezTo>
                      <a:pt x="418" y="275"/>
                      <a:pt x="418" y="260"/>
                      <a:pt x="424" y="250"/>
                    </a:cubicBezTo>
                    <a:cubicBezTo>
                      <a:pt x="447" y="210"/>
                      <a:pt x="457" y="162"/>
                      <a:pt x="504" y="146"/>
                    </a:cubicBezTo>
                    <a:cubicBezTo>
                      <a:pt x="515" y="149"/>
                      <a:pt x="527" y="147"/>
                      <a:pt x="536" y="154"/>
                    </a:cubicBezTo>
                    <a:cubicBezTo>
                      <a:pt x="539" y="156"/>
                      <a:pt x="568" y="257"/>
                      <a:pt x="568" y="258"/>
                    </a:cubicBezTo>
                    <a:cubicBezTo>
                      <a:pt x="587" y="315"/>
                      <a:pt x="630" y="318"/>
                      <a:pt x="672" y="346"/>
                    </a:cubicBezTo>
                    <a:cubicBezTo>
                      <a:pt x="762" y="316"/>
                      <a:pt x="733" y="199"/>
                      <a:pt x="800" y="154"/>
                    </a:cubicBezTo>
                    <a:cubicBezTo>
                      <a:pt x="857" y="173"/>
                      <a:pt x="834" y="161"/>
                      <a:pt x="872" y="186"/>
                    </a:cubicBezTo>
                    <a:cubicBezTo>
                      <a:pt x="897" y="224"/>
                      <a:pt x="916" y="227"/>
                      <a:pt x="960" y="242"/>
                    </a:cubicBezTo>
                    <a:cubicBezTo>
                      <a:pt x="976" y="247"/>
                      <a:pt x="1008" y="258"/>
                      <a:pt x="1008" y="258"/>
                    </a:cubicBezTo>
                    <a:cubicBezTo>
                      <a:pt x="1021" y="255"/>
                      <a:pt x="1037" y="258"/>
                      <a:pt x="1048" y="250"/>
                    </a:cubicBezTo>
                    <a:cubicBezTo>
                      <a:pt x="1074" y="232"/>
                      <a:pt x="1040" y="178"/>
                      <a:pt x="1032" y="162"/>
                    </a:cubicBezTo>
                    <a:cubicBezTo>
                      <a:pt x="1053" y="100"/>
                      <a:pt x="1018" y="181"/>
                      <a:pt x="1112" y="130"/>
                    </a:cubicBezTo>
                    <a:cubicBezTo>
                      <a:pt x="1129" y="121"/>
                      <a:pt x="1133" y="98"/>
                      <a:pt x="1144" y="82"/>
                    </a:cubicBezTo>
                    <a:cubicBezTo>
                      <a:pt x="1149" y="75"/>
                      <a:pt x="1160" y="77"/>
                      <a:pt x="1168" y="74"/>
                    </a:cubicBezTo>
                    <a:cubicBezTo>
                      <a:pt x="1213" y="79"/>
                      <a:pt x="1255" y="89"/>
                      <a:pt x="1296" y="66"/>
                    </a:cubicBezTo>
                    <a:cubicBezTo>
                      <a:pt x="1321" y="52"/>
                      <a:pt x="1344" y="34"/>
                      <a:pt x="1368" y="18"/>
                    </a:cubicBezTo>
                    <a:cubicBezTo>
                      <a:pt x="1376" y="13"/>
                      <a:pt x="1392" y="2"/>
                      <a:pt x="1392" y="2"/>
                    </a:cubicBezTo>
                    <a:cubicBezTo>
                      <a:pt x="1475" y="5"/>
                      <a:pt x="1558" y="0"/>
                      <a:pt x="1640" y="10"/>
                    </a:cubicBezTo>
                    <a:cubicBezTo>
                      <a:pt x="1648" y="11"/>
                      <a:pt x="1647" y="26"/>
                      <a:pt x="1648" y="34"/>
                    </a:cubicBezTo>
                    <a:cubicBezTo>
                      <a:pt x="1657" y="92"/>
                      <a:pt x="1646" y="128"/>
                      <a:pt x="1688" y="170"/>
                    </a:cubicBezTo>
                    <a:cubicBezTo>
                      <a:pt x="1745" y="227"/>
                      <a:pt x="1865" y="214"/>
                      <a:pt x="1928" y="218"/>
                    </a:cubicBezTo>
                    <a:cubicBezTo>
                      <a:pt x="1965" y="230"/>
                      <a:pt x="1993" y="237"/>
                      <a:pt x="2024" y="258"/>
                    </a:cubicBezTo>
                    <a:cubicBezTo>
                      <a:pt x="2015" y="284"/>
                      <a:pt x="2001" y="304"/>
                      <a:pt x="1992" y="330"/>
                    </a:cubicBezTo>
                    <a:cubicBezTo>
                      <a:pt x="2002" y="368"/>
                      <a:pt x="2020" y="374"/>
                      <a:pt x="2008" y="410"/>
                    </a:cubicBezTo>
                    <a:cubicBezTo>
                      <a:pt x="2005" y="450"/>
                      <a:pt x="2009" y="491"/>
                      <a:pt x="2000" y="530"/>
                    </a:cubicBezTo>
                    <a:cubicBezTo>
                      <a:pt x="1996" y="547"/>
                      <a:pt x="1941" y="553"/>
                      <a:pt x="1936" y="554"/>
                    </a:cubicBezTo>
                    <a:cubicBezTo>
                      <a:pt x="1886" y="562"/>
                      <a:pt x="1833" y="566"/>
                      <a:pt x="1784" y="578"/>
                    </a:cubicBezTo>
                    <a:cubicBezTo>
                      <a:pt x="1731" y="591"/>
                      <a:pt x="1735" y="595"/>
                      <a:pt x="1688" y="626"/>
                    </a:cubicBezTo>
                    <a:cubicBezTo>
                      <a:pt x="1680" y="631"/>
                      <a:pt x="1664" y="642"/>
                      <a:pt x="1664" y="642"/>
                    </a:cubicBezTo>
                    <a:cubicBezTo>
                      <a:pt x="1657" y="662"/>
                      <a:pt x="1648" y="726"/>
                      <a:pt x="1640" y="738"/>
                    </a:cubicBezTo>
                    <a:cubicBezTo>
                      <a:pt x="1635" y="745"/>
                      <a:pt x="1624" y="743"/>
                      <a:pt x="1616" y="746"/>
                    </a:cubicBezTo>
                    <a:cubicBezTo>
                      <a:pt x="1599" y="797"/>
                      <a:pt x="1594" y="830"/>
                      <a:pt x="1624" y="874"/>
                    </a:cubicBezTo>
                    <a:cubicBezTo>
                      <a:pt x="1619" y="889"/>
                      <a:pt x="1606" y="927"/>
                      <a:pt x="1600" y="946"/>
                    </a:cubicBezTo>
                    <a:cubicBezTo>
                      <a:pt x="1597" y="954"/>
                      <a:pt x="1592" y="970"/>
                      <a:pt x="1592" y="970"/>
                    </a:cubicBezTo>
                    <a:cubicBezTo>
                      <a:pt x="1594" y="1002"/>
                      <a:pt x="1582" y="1143"/>
                      <a:pt x="1624" y="1194"/>
                    </a:cubicBezTo>
                    <a:cubicBezTo>
                      <a:pt x="1640" y="1213"/>
                      <a:pt x="1676" y="1220"/>
                      <a:pt x="1696" y="1234"/>
                    </a:cubicBezTo>
                    <a:cubicBezTo>
                      <a:pt x="1709" y="1273"/>
                      <a:pt x="1727" y="1300"/>
                      <a:pt x="1760" y="1322"/>
                    </a:cubicBezTo>
                    <a:cubicBezTo>
                      <a:pt x="1780" y="1352"/>
                      <a:pt x="1802" y="1373"/>
                      <a:pt x="1832" y="1394"/>
                    </a:cubicBezTo>
                    <a:cubicBezTo>
                      <a:pt x="1848" y="1405"/>
                      <a:pt x="1880" y="1426"/>
                      <a:pt x="1880" y="1426"/>
                    </a:cubicBezTo>
                    <a:cubicBezTo>
                      <a:pt x="1923" y="1490"/>
                      <a:pt x="1867" y="1413"/>
                      <a:pt x="1920" y="1466"/>
                    </a:cubicBezTo>
                    <a:cubicBezTo>
                      <a:pt x="1938" y="1484"/>
                      <a:pt x="1958" y="1522"/>
                      <a:pt x="1968" y="1546"/>
                    </a:cubicBezTo>
                    <a:cubicBezTo>
                      <a:pt x="1998" y="1614"/>
                      <a:pt x="2016" y="1691"/>
                      <a:pt x="2040" y="1762"/>
                    </a:cubicBezTo>
                    <a:cubicBezTo>
                      <a:pt x="2057" y="1814"/>
                      <a:pt x="2060" y="1878"/>
                      <a:pt x="2096" y="1922"/>
                    </a:cubicBezTo>
                    <a:cubicBezTo>
                      <a:pt x="2119" y="1950"/>
                      <a:pt x="2139" y="1954"/>
                      <a:pt x="2168" y="1970"/>
                    </a:cubicBezTo>
                    <a:cubicBezTo>
                      <a:pt x="2204" y="1990"/>
                      <a:pt x="2226" y="2013"/>
                      <a:pt x="2264" y="2026"/>
                    </a:cubicBezTo>
                    <a:cubicBezTo>
                      <a:pt x="2284" y="2086"/>
                      <a:pt x="2322" y="2128"/>
                      <a:pt x="2376" y="2162"/>
                    </a:cubicBezTo>
                    <a:cubicBezTo>
                      <a:pt x="2386" y="2168"/>
                      <a:pt x="2397" y="2174"/>
                      <a:pt x="2408" y="2178"/>
                    </a:cubicBezTo>
                    <a:cubicBezTo>
                      <a:pt x="2424" y="2184"/>
                      <a:pt x="2456" y="2194"/>
                      <a:pt x="2456" y="2194"/>
                    </a:cubicBezTo>
                    <a:cubicBezTo>
                      <a:pt x="2532" y="2186"/>
                      <a:pt x="2603" y="2176"/>
                      <a:pt x="2680" y="2170"/>
                    </a:cubicBezTo>
                    <a:cubicBezTo>
                      <a:pt x="2691" y="2173"/>
                      <a:pt x="2709" y="2167"/>
                      <a:pt x="2712" y="2178"/>
                    </a:cubicBezTo>
                    <a:cubicBezTo>
                      <a:pt x="2720" y="2207"/>
                      <a:pt x="2654" y="2282"/>
                      <a:pt x="2648" y="2290"/>
                    </a:cubicBezTo>
                    <a:cubicBezTo>
                      <a:pt x="2640" y="2301"/>
                      <a:pt x="2624" y="2322"/>
                      <a:pt x="2624" y="2322"/>
                    </a:cubicBezTo>
                    <a:cubicBezTo>
                      <a:pt x="2614" y="2353"/>
                      <a:pt x="2615" y="2371"/>
                      <a:pt x="2648" y="2386"/>
                    </a:cubicBezTo>
                    <a:cubicBezTo>
                      <a:pt x="2663" y="2393"/>
                      <a:pt x="2680" y="2397"/>
                      <a:pt x="2696" y="2402"/>
                    </a:cubicBezTo>
                    <a:cubicBezTo>
                      <a:pt x="2704" y="2405"/>
                      <a:pt x="2720" y="2410"/>
                      <a:pt x="2720" y="2410"/>
                    </a:cubicBezTo>
                    <a:cubicBezTo>
                      <a:pt x="2771" y="2461"/>
                      <a:pt x="2831" y="2495"/>
                      <a:pt x="2888" y="2538"/>
                    </a:cubicBezTo>
                    <a:cubicBezTo>
                      <a:pt x="2932" y="2571"/>
                      <a:pt x="2889" y="2556"/>
                      <a:pt x="2944" y="2578"/>
                    </a:cubicBezTo>
                    <a:cubicBezTo>
                      <a:pt x="3012" y="2605"/>
                      <a:pt x="3083" y="2619"/>
                      <a:pt x="3152" y="2642"/>
                    </a:cubicBezTo>
                    <a:cubicBezTo>
                      <a:pt x="3180" y="2670"/>
                      <a:pt x="3199" y="2699"/>
                      <a:pt x="3232" y="2722"/>
                    </a:cubicBezTo>
                    <a:cubicBezTo>
                      <a:pt x="3248" y="2733"/>
                      <a:pt x="3280" y="2754"/>
                      <a:pt x="3280" y="2754"/>
                    </a:cubicBezTo>
                    <a:cubicBezTo>
                      <a:pt x="3304" y="2826"/>
                      <a:pt x="3259" y="2702"/>
                      <a:pt x="3352" y="2842"/>
                    </a:cubicBezTo>
                    <a:cubicBezTo>
                      <a:pt x="3375" y="2877"/>
                      <a:pt x="3403" y="2906"/>
                      <a:pt x="3416" y="2946"/>
                    </a:cubicBezTo>
                    <a:cubicBezTo>
                      <a:pt x="3409" y="2968"/>
                      <a:pt x="3399" y="3024"/>
                      <a:pt x="3376" y="3042"/>
                    </a:cubicBezTo>
                    <a:cubicBezTo>
                      <a:pt x="3371" y="3046"/>
                      <a:pt x="3322" y="3057"/>
                      <a:pt x="3320" y="3058"/>
                    </a:cubicBezTo>
                    <a:cubicBezTo>
                      <a:pt x="3309" y="3055"/>
                      <a:pt x="3297" y="3056"/>
                      <a:pt x="3288" y="3050"/>
                    </a:cubicBezTo>
                    <a:cubicBezTo>
                      <a:pt x="3240" y="3018"/>
                      <a:pt x="3291" y="2930"/>
                      <a:pt x="3240" y="2898"/>
                    </a:cubicBezTo>
                    <a:cubicBezTo>
                      <a:pt x="3222" y="2887"/>
                      <a:pt x="3142" y="2871"/>
                      <a:pt x="3128" y="2866"/>
                    </a:cubicBezTo>
                    <a:cubicBezTo>
                      <a:pt x="3112" y="2861"/>
                      <a:pt x="3096" y="2855"/>
                      <a:pt x="3080" y="2850"/>
                    </a:cubicBezTo>
                    <a:cubicBezTo>
                      <a:pt x="3072" y="2847"/>
                      <a:pt x="3056" y="2842"/>
                      <a:pt x="3056" y="2842"/>
                    </a:cubicBezTo>
                    <a:cubicBezTo>
                      <a:pt x="3018" y="2847"/>
                      <a:pt x="2987" y="2848"/>
                      <a:pt x="2952" y="2866"/>
                    </a:cubicBezTo>
                    <a:cubicBezTo>
                      <a:pt x="2931" y="2877"/>
                      <a:pt x="2888" y="2898"/>
                      <a:pt x="2888" y="2898"/>
                    </a:cubicBezTo>
                    <a:cubicBezTo>
                      <a:pt x="2867" y="2929"/>
                      <a:pt x="2863" y="2957"/>
                      <a:pt x="2856" y="2994"/>
                    </a:cubicBezTo>
                    <a:cubicBezTo>
                      <a:pt x="2860" y="3026"/>
                      <a:pt x="2849" y="3067"/>
                      <a:pt x="2872" y="3090"/>
                    </a:cubicBezTo>
                    <a:cubicBezTo>
                      <a:pt x="2886" y="3104"/>
                      <a:pt x="2920" y="3122"/>
                      <a:pt x="2920" y="3122"/>
                    </a:cubicBezTo>
                    <a:cubicBezTo>
                      <a:pt x="2925" y="3130"/>
                      <a:pt x="2932" y="3137"/>
                      <a:pt x="2936" y="3146"/>
                    </a:cubicBezTo>
                    <a:cubicBezTo>
                      <a:pt x="2943" y="3161"/>
                      <a:pt x="2952" y="3194"/>
                      <a:pt x="2952" y="3194"/>
                    </a:cubicBezTo>
                    <a:cubicBezTo>
                      <a:pt x="2947" y="3286"/>
                      <a:pt x="2963" y="3378"/>
                      <a:pt x="2880" y="3434"/>
                    </a:cubicBezTo>
                    <a:cubicBezTo>
                      <a:pt x="2864" y="3458"/>
                      <a:pt x="2848" y="3482"/>
                      <a:pt x="2832" y="3506"/>
                    </a:cubicBezTo>
                    <a:cubicBezTo>
                      <a:pt x="2823" y="3520"/>
                      <a:pt x="2825" y="3540"/>
                      <a:pt x="2816" y="3554"/>
                    </a:cubicBezTo>
                    <a:cubicBezTo>
                      <a:pt x="2779" y="3610"/>
                      <a:pt x="2800" y="3591"/>
                      <a:pt x="2760" y="3618"/>
                    </a:cubicBezTo>
                    <a:cubicBezTo>
                      <a:pt x="2723" y="3674"/>
                      <a:pt x="2744" y="3655"/>
                      <a:pt x="2704" y="3682"/>
                    </a:cubicBezTo>
                    <a:cubicBezTo>
                      <a:pt x="2674" y="3727"/>
                      <a:pt x="2653" y="3752"/>
                      <a:pt x="2600" y="3770"/>
                    </a:cubicBezTo>
                    <a:cubicBezTo>
                      <a:pt x="2563" y="3763"/>
                      <a:pt x="2535" y="3759"/>
                      <a:pt x="2504" y="3738"/>
                    </a:cubicBezTo>
                    <a:cubicBezTo>
                      <a:pt x="2490" y="3697"/>
                      <a:pt x="2509" y="3673"/>
                      <a:pt x="2544" y="3650"/>
                    </a:cubicBezTo>
                    <a:cubicBezTo>
                      <a:pt x="2549" y="3642"/>
                      <a:pt x="2553" y="3633"/>
                      <a:pt x="2560" y="3626"/>
                    </a:cubicBezTo>
                    <a:cubicBezTo>
                      <a:pt x="2567" y="3619"/>
                      <a:pt x="2578" y="3617"/>
                      <a:pt x="2584" y="3610"/>
                    </a:cubicBezTo>
                    <a:cubicBezTo>
                      <a:pt x="2608" y="3583"/>
                      <a:pt x="2633" y="3543"/>
                      <a:pt x="2656" y="3514"/>
                    </a:cubicBezTo>
                    <a:cubicBezTo>
                      <a:pt x="2668" y="3499"/>
                      <a:pt x="2682" y="3484"/>
                      <a:pt x="2688" y="3466"/>
                    </a:cubicBezTo>
                    <a:cubicBezTo>
                      <a:pt x="2693" y="3450"/>
                      <a:pt x="2704" y="3418"/>
                      <a:pt x="2704" y="3418"/>
                    </a:cubicBezTo>
                    <a:cubicBezTo>
                      <a:pt x="2695" y="3328"/>
                      <a:pt x="2694" y="3335"/>
                      <a:pt x="2648" y="3266"/>
                    </a:cubicBezTo>
                    <a:cubicBezTo>
                      <a:pt x="2618" y="3220"/>
                      <a:pt x="2614" y="3140"/>
                      <a:pt x="2600" y="3090"/>
                    </a:cubicBezTo>
                    <a:cubicBezTo>
                      <a:pt x="2597" y="3079"/>
                      <a:pt x="2598" y="3067"/>
                      <a:pt x="2592" y="3058"/>
                    </a:cubicBezTo>
                    <a:cubicBezTo>
                      <a:pt x="2549" y="2997"/>
                      <a:pt x="2484" y="2979"/>
                      <a:pt x="2416" y="2962"/>
                    </a:cubicBezTo>
                    <a:cubicBezTo>
                      <a:pt x="2408" y="2954"/>
                      <a:pt x="2399" y="2947"/>
                      <a:pt x="2392" y="2938"/>
                    </a:cubicBezTo>
                    <a:cubicBezTo>
                      <a:pt x="2380" y="2923"/>
                      <a:pt x="2360" y="2890"/>
                      <a:pt x="2360" y="2890"/>
                    </a:cubicBezTo>
                    <a:cubicBezTo>
                      <a:pt x="2349" y="2847"/>
                      <a:pt x="2334" y="2804"/>
                      <a:pt x="2320" y="2762"/>
                    </a:cubicBezTo>
                    <a:cubicBezTo>
                      <a:pt x="2303" y="2710"/>
                      <a:pt x="2315" y="2679"/>
                      <a:pt x="2272" y="2650"/>
                    </a:cubicBezTo>
                    <a:cubicBezTo>
                      <a:pt x="2211" y="2670"/>
                      <a:pt x="2241" y="2663"/>
                      <a:pt x="2184" y="2674"/>
                    </a:cubicBezTo>
                    <a:cubicBezTo>
                      <a:pt x="2137" y="2658"/>
                      <a:pt x="2127" y="2630"/>
                      <a:pt x="2096" y="2594"/>
                    </a:cubicBezTo>
                    <a:cubicBezTo>
                      <a:pt x="2086" y="2583"/>
                      <a:pt x="2073" y="2574"/>
                      <a:pt x="2064" y="2562"/>
                    </a:cubicBezTo>
                    <a:cubicBezTo>
                      <a:pt x="2057" y="2552"/>
                      <a:pt x="2056" y="2539"/>
                      <a:pt x="2048" y="2530"/>
                    </a:cubicBezTo>
                    <a:cubicBezTo>
                      <a:pt x="2026" y="2504"/>
                      <a:pt x="1988" y="2510"/>
                      <a:pt x="1960" y="2498"/>
                    </a:cubicBezTo>
                    <a:cubicBezTo>
                      <a:pt x="1900" y="2472"/>
                      <a:pt x="1820" y="2460"/>
                      <a:pt x="1768" y="2418"/>
                    </a:cubicBezTo>
                    <a:cubicBezTo>
                      <a:pt x="1740" y="2396"/>
                      <a:pt x="1699" y="2357"/>
                      <a:pt x="1672" y="2330"/>
                    </a:cubicBezTo>
                    <a:cubicBezTo>
                      <a:pt x="1620" y="2278"/>
                      <a:pt x="1591" y="2204"/>
                      <a:pt x="1528" y="2162"/>
                    </a:cubicBezTo>
                    <a:cubicBezTo>
                      <a:pt x="1510" y="2134"/>
                      <a:pt x="1492" y="2116"/>
                      <a:pt x="1464" y="2098"/>
                    </a:cubicBezTo>
                    <a:cubicBezTo>
                      <a:pt x="1414" y="2023"/>
                      <a:pt x="1332" y="1979"/>
                      <a:pt x="1280" y="1906"/>
                    </a:cubicBezTo>
                    <a:cubicBezTo>
                      <a:pt x="1273" y="1896"/>
                      <a:pt x="1269" y="1885"/>
                      <a:pt x="1264" y="1874"/>
                    </a:cubicBezTo>
                    <a:cubicBezTo>
                      <a:pt x="1261" y="1866"/>
                      <a:pt x="1261" y="1857"/>
                      <a:pt x="1256" y="1850"/>
                    </a:cubicBezTo>
                    <a:cubicBezTo>
                      <a:pt x="1240" y="1827"/>
                      <a:pt x="1215" y="1802"/>
                      <a:pt x="1192" y="1786"/>
                    </a:cubicBezTo>
                    <a:cubicBezTo>
                      <a:pt x="1159" y="1737"/>
                      <a:pt x="1196" y="1785"/>
                      <a:pt x="1152" y="1746"/>
                    </a:cubicBezTo>
                    <a:cubicBezTo>
                      <a:pt x="1121" y="1718"/>
                      <a:pt x="1098" y="1681"/>
                      <a:pt x="1064" y="1658"/>
                    </a:cubicBezTo>
                    <a:cubicBezTo>
                      <a:pt x="1053" y="1615"/>
                      <a:pt x="1028" y="1580"/>
                      <a:pt x="1016" y="1538"/>
                    </a:cubicBezTo>
                    <a:cubicBezTo>
                      <a:pt x="999" y="1480"/>
                      <a:pt x="1016" y="1527"/>
                      <a:pt x="1000" y="1442"/>
                    </a:cubicBezTo>
                    <a:cubicBezTo>
                      <a:pt x="989" y="1385"/>
                      <a:pt x="970" y="1333"/>
                      <a:pt x="944" y="1282"/>
                    </a:cubicBezTo>
                    <a:cubicBezTo>
                      <a:pt x="924" y="1243"/>
                      <a:pt x="881" y="1232"/>
                      <a:pt x="856" y="1194"/>
                    </a:cubicBezTo>
                    <a:cubicBezTo>
                      <a:pt x="840" y="1170"/>
                      <a:pt x="824" y="1146"/>
                      <a:pt x="808" y="1122"/>
                    </a:cubicBezTo>
                    <a:cubicBezTo>
                      <a:pt x="797" y="1106"/>
                      <a:pt x="776" y="1100"/>
                      <a:pt x="760" y="1090"/>
                    </a:cubicBezTo>
                    <a:cubicBezTo>
                      <a:pt x="711" y="1059"/>
                      <a:pt x="662" y="1029"/>
                      <a:pt x="616" y="994"/>
                    </a:cubicBezTo>
                    <a:cubicBezTo>
                      <a:pt x="512" y="1006"/>
                      <a:pt x="568" y="1002"/>
                      <a:pt x="448" y="1002"/>
                    </a:cubicBezTo>
                  </a:path>
                </a:pathLst>
              </a:custGeom>
              <a:solidFill>
                <a:srgbClr val="0000FF"/>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sp>
            <p:nvSpPr>
              <p:cNvPr id="92" name="Freeform 15"/>
              <p:cNvSpPr>
                <a:spLocks noChangeAspect="1"/>
              </p:cNvSpPr>
              <p:nvPr/>
            </p:nvSpPr>
            <p:spPr bwMode="auto">
              <a:xfrm>
                <a:off x="1411" y="3717"/>
                <a:ext cx="1036" cy="707"/>
              </a:xfrm>
              <a:custGeom>
                <a:avLst/>
                <a:gdLst/>
                <a:ahLst/>
                <a:cxnLst>
                  <a:cxn ang="0">
                    <a:pos x="13" y="187"/>
                  </a:cxn>
                  <a:cxn ang="0">
                    <a:pos x="93" y="91"/>
                  </a:cxn>
                  <a:cxn ang="0">
                    <a:pos x="205" y="75"/>
                  </a:cxn>
                  <a:cxn ang="0">
                    <a:pos x="389" y="91"/>
                  </a:cxn>
                  <a:cxn ang="0">
                    <a:pos x="733" y="171"/>
                  </a:cxn>
                  <a:cxn ang="0">
                    <a:pos x="845" y="131"/>
                  </a:cxn>
                  <a:cxn ang="0">
                    <a:pos x="941" y="75"/>
                  </a:cxn>
                  <a:cxn ang="0">
                    <a:pos x="965" y="51"/>
                  </a:cxn>
                  <a:cxn ang="0">
                    <a:pos x="981" y="3"/>
                  </a:cxn>
                  <a:cxn ang="0">
                    <a:pos x="1029" y="11"/>
                  </a:cxn>
                  <a:cxn ang="0">
                    <a:pos x="1013" y="35"/>
                  </a:cxn>
                  <a:cxn ang="0">
                    <a:pos x="965" y="83"/>
                  </a:cxn>
                  <a:cxn ang="0">
                    <a:pos x="901" y="211"/>
                  </a:cxn>
                  <a:cxn ang="0">
                    <a:pos x="885" y="259"/>
                  </a:cxn>
                  <a:cxn ang="0">
                    <a:pos x="901" y="387"/>
                  </a:cxn>
                  <a:cxn ang="0">
                    <a:pos x="917" y="435"/>
                  </a:cxn>
                  <a:cxn ang="0">
                    <a:pos x="821" y="707"/>
                  </a:cxn>
                  <a:cxn ang="0">
                    <a:pos x="733" y="675"/>
                  </a:cxn>
                  <a:cxn ang="0">
                    <a:pos x="653" y="579"/>
                  </a:cxn>
                  <a:cxn ang="0">
                    <a:pos x="629" y="571"/>
                  </a:cxn>
                  <a:cxn ang="0">
                    <a:pos x="597" y="555"/>
                  </a:cxn>
                  <a:cxn ang="0">
                    <a:pos x="573" y="531"/>
                  </a:cxn>
                  <a:cxn ang="0">
                    <a:pos x="501" y="499"/>
                  </a:cxn>
                  <a:cxn ang="0">
                    <a:pos x="429" y="451"/>
                  </a:cxn>
                  <a:cxn ang="0">
                    <a:pos x="341" y="419"/>
                  </a:cxn>
                  <a:cxn ang="0">
                    <a:pos x="165" y="323"/>
                  </a:cxn>
                  <a:cxn ang="0">
                    <a:pos x="53" y="235"/>
                  </a:cxn>
                  <a:cxn ang="0">
                    <a:pos x="45" y="195"/>
                  </a:cxn>
                  <a:cxn ang="0">
                    <a:pos x="29" y="147"/>
                  </a:cxn>
                  <a:cxn ang="0">
                    <a:pos x="53" y="155"/>
                  </a:cxn>
                  <a:cxn ang="0">
                    <a:pos x="13" y="187"/>
                  </a:cxn>
                </a:cxnLst>
                <a:rect l="0" t="0" r="r" b="b"/>
                <a:pathLst>
                  <a:path w="1036" h="707">
                    <a:moveTo>
                      <a:pt x="13" y="187"/>
                    </a:moveTo>
                    <a:cubicBezTo>
                      <a:pt x="40" y="160"/>
                      <a:pt x="66" y="113"/>
                      <a:pt x="93" y="91"/>
                    </a:cubicBezTo>
                    <a:cubicBezTo>
                      <a:pt x="122" y="67"/>
                      <a:pt x="167" y="78"/>
                      <a:pt x="205" y="75"/>
                    </a:cubicBezTo>
                    <a:cubicBezTo>
                      <a:pt x="278" y="79"/>
                      <a:pt x="325" y="77"/>
                      <a:pt x="389" y="91"/>
                    </a:cubicBezTo>
                    <a:cubicBezTo>
                      <a:pt x="505" y="116"/>
                      <a:pt x="616" y="151"/>
                      <a:pt x="733" y="171"/>
                    </a:cubicBezTo>
                    <a:cubicBezTo>
                      <a:pt x="774" y="163"/>
                      <a:pt x="809" y="151"/>
                      <a:pt x="845" y="131"/>
                    </a:cubicBezTo>
                    <a:cubicBezTo>
                      <a:pt x="881" y="111"/>
                      <a:pt x="903" y="88"/>
                      <a:pt x="941" y="75"/>
                    </a:cubicBezTo>
                    <a:cubicBezTo>
                      <a:pt x="949" y="67"/>
                      <a:pt x="960" y="61"/>
                      <a:pt x="965" y="51"/>
                    </a:cubicBezTo>
                    <a:cubicBezTo>
                      <a:pt x="973" y="36"/>
                      <a:pt x="981" y="3"/>
                      <a:pt x="981" y="3"/>
                    </a:cubicBezTo>
                    <a:cubicBezTo>
                      <a:pt x="997" y="6"/>
                      <a:pt x="1018" y="0"/>
                      <a:pt x="1029" y="11"/>
                    </a:cubicBezTo>
                    <a:cubicBezTo>
                      <a:pt x="1036" y="18"/>
                      <a:pt x="1019" y="27"/>
                      <a:pt x="1013" y="35"/>
                    </a:cubicBezTo>
                    <a:cubicBezTo>
                      <a:pt x="986" y="73"/>
                      <a:pt x="998" y="61"/>
                      <a:pt x="965" y="83"/>
                    </a:cubicBezTo>
                    <a:cubicBezTo>
                      <a:pt x="944" y="126"/>
                      <a:pt x="920" y="168"/>
                      <a:pt x="901" y="211"/>
                    </a:cubicBezTo>
                    <a:cubicBezTo>
                      <a:pt x="894" y="226"/>
                      <a:pt x="885" y="259"/>
                      <a:pt x="885" y="259"/>
                    </a:cubicBezTo>
                    <a:cubicBezTo>
                      <a:pt x="889" y="301"/>
                      <a:pt x="890" y="346"/>
                      <a:pt x="901" y="387"/>
                    </a:cubicBezTo>
                    <a:cubicBezTo>
                      <a:pt x="905" y="403"/>
                      <a:pt x="917" y="435"/>
                      <a:pt x="917" y="435"/>
                    </a:cubicBezTo>
                    <a:cubicBezTo>
                      <a:pt x="911" y="557"/>
                      <a:pt x="924" y="639"/>
                      <a:pt x="821" y="707"/>
                    </a:cubicBezTo>
                    <a:cubicBezTo>
                      <a:pt x="784" y="700"/>
                      <a:pt x="763" y="695"/>
                      <a:pt x="733" y="675"/>
                    </a:cubicBezTo>
                    <a:cubicBezTo>
                      <a:pt x="713" y="645"/>
                      <a:pt x="683" y="599"/>
                      <a:pt x="653" y="579"/>
                    </a:cubicBezTo>
                    <a:cubicBezTo>
                      <a:pt x="646" y="574"/>
                      <a:pt x="637" y="574"/>
                      <a:pt x="629" y="571"/>
                    </a:cubicBezTo>
                    <a:cubicBezTo>
                      <a:pt x="618" y="566"/>
                      <a:pt x="607" y="562"/>
                      <a:pt x="597" y="555"/>
                    </a:cubicBezTo>
                    <a:cubicBezTo>
                      <a:pt x="588" y="548"/>
                      <a:pt x="582" y="537"/>
                      <a:pt x="573" y="531"/>
                    </a:cubicBezTo>
                    <a:cubicBezTo>
                      <a:pt x="552" y="517"/>
                      <a:pt x="523" y="511"/>
                      <a:pt x="501" y="499"/>
                    </a:cubicBezTo>
                    <a:cubicBezTo>
                      <a:pt x="501" y="499"/>
                      <a:pt x="441" y="459"/>
                      <a:pt x="429" y="451"/>
                    </a:cubicBezTo>
                    <a:cubicBezTo>
                      <a:pt x="403" y="434"/>
                      <a:pt x="367" y="436"/>
                      <a:pt x="341" y="419"/>
                    </a:cubicBezTo>
                    <a:cubicBezTo>
                      <a:pt x="282" y="379"/>
                      <a:pt x="216" y="374"/>
                      <a:pt x="165" y="323"/>
                    </a:cubicBezTo>
                    <a:cubicBezTo>
                      <a:pt x="140" y="248"/>
                      <a:pt x="134" y="245"/>
                      <a:pt x="53" y="235"/>
                    </a:cubicBezTo>
                    <a:cubicBezTo>
                      <a:pt x="0" y="199"/>
                      <a:pt x="45" y="241"/>
                      <a:pt x="45" y="195"/>
                    </a:cubicBezTo>
                    <a:cubicBezTo>
                      <a:pt x="45" y="178"/>
                      <a:pt x="13" y="142"/>
                      <a:pt x="29" y="147"/>
                    </a:cubicBezTo>
                    <a:cubicBezTo>
                      <a:pt x="37" y="150"/>
                      <a:pt x="56" y="147"/>
                      <a:pt x="53" y="155"/>
                    </a:cubicBezTo>
                    <a:cubicBezTo>
                      <a:pt x="47" y="171"/>
                      <a:pt x="26" y="176"/>
                      <a:pt x="13" y="187"/>
                    </a:cubicBezTo>
                    <a:close/>
                  </a:path>
                </a:pathLst>
              </a:custGeom>
              <a:solidFill>
                <a:srgbClr val="0000FF"/>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grpSp>
        <p:grpSp>
          <p:nvGrpSpPr>
            <p:cNvPr id="14" name="Group 16"/>
            <p:cNvGrpSpPr>
              <a:grpSpLocks/>
            </p:cNvGrpSpPr>
            <p:nvPr/>
          </p:nvGrpSpPr>
          <p:grpSpPr bwMode="auto">
            <a:xfrm>
              <a:off x="4322" y="1951"/>
              <a:ext cx="763" cy="720"/>
              <a:chOff x="4133" y="1807"/>
              <a:chExt cx="937" cy="911"/>
            </a:xfrm>
          </p:grpSpPr>
          <p:sp>
            <p:nvSpPr>
              <p:cNvPr id="85" name="Freeform 17"/>
              <p:cNvSpPr>
                <a:spLocks/>
              </p:cNvSpPr>
              <p:nvPr/>
            </p:nvSpPr>
            <p:spPr bwMode="auto">
              <a:xfrm>
                <a:off x="4379" y="2580"/>
                <a:ext cx="207" cy="138"/>
              </a:xfrm>
              <a:custGeom>
                <a:avLst/>
                <a:gdLst/>
                <a:ahLst/>
                <a:cxnLst>
                  <a:cxn ang="0">
                    <a:pos x="9" y="165"/>
                  </a:cxn>
                  <a:cxn ang="0">
                    <a:pos x="85" y="173"/>
                  </a:cxn>
                  <a:cxn ang="0">
                    <a:pos x="102" y="149"/>
                  </a:cxn>
                  <a:cxn ang="0">
                    <a:pos x="120" y="178"/>
                  </a:cxn>
                  <a:cxn ang="0">
                    <a:pos x="133" y="172"/>
                  </a:cxn>
                  <a:cxn ang="0">
                    <a:pos x="155" y="185"/>
                  </a:cxn>
                  <a:cxn ang="0">
                    <a:pos x="163" y="178"/>
                  </a:cxn>
                  <a:cxn ang="0">
                    <a:pos x="162" y="145"/>
                  </a:cxn>
                  <a:cxn ang="0">
                    <a:pos x="201" y="118"/>
                  </a:cxn>
                  <a:cxn ang="0">
                    <a:pos x="201" y="102"/>
                  </a:cxn>
                  <a:cxn ang="0">
                    <a:pos x="191" y="92"/>
                  </a:cxn>
                  <a:cxn ang="0">
                    <a:pos x="195" y="79"/>
                  </a:cxn>
                  <a:cxn ang="0">
                    <a:pos x="251" y="60"/>
                  </a:cxn>
                  <a:cxn ang="0">
                    <a:pos x="256" y="36"/>
                  </a:cxn>
                  <a:cxn ang="0">
                    <a:pos x="279" y="44"/>
                  </a:cxn>
                  <a:cxn ang="0">
                    <a:pos x="283" y="46"/>
                  </a:cxn>
                  <a:cxn ang="0">
                    <a:pos x="260" y="6"/>
                  </a:cxn>
                  <a:cxn ang="0">
                    <a:pos x="236" y="0"/>
                  </a:cxn>
                  <a:cxn ang="0">
                    <a:pos x="219" y="18"/>
                  </a:cxn>
                  <a:cxn ang="0">
                    <a:pos x="122" y="27"/>
                  </a:cxn>
                  <a:cxn ang="0">
                    <a:pos x="95" y="50"/>
                  </a:cxn>
                  <a:cxn ang="0">
                    <a:pos x="22" y="46"/>
                  </a:cxn>
                  <a:cxn ang="0">
                    <a:pos x="0" y="79"/>
                  </a:cxn>
                  <a:cxn ang="0">
                    <a:pos x="13" y="80"/>
                  </a:cxn>
                  <a:cxn ang="0">
                    <a:pos x="7" y="102"/>
                  </a:cxn>
                  <a:cxn ang="0">
                    <a:pos x="15" y="123"/>
                  </a:cxn>
                  <a:cxn ang="0">
                    <a:pos x="45" y="148"/>
                  </a:cxn>
                  <a:cxn ang="0">
                    <a:pos x="21" y="158"/>
                  </a:cxn>
                  <a:cxn ang="0">
                    <a:pos x="9" y="165"/>
                  </a:cxn>
                </a:cxnLst>
                <a:rect l="0" t="0" r="r" b="b"/>
                <a:pathLst>
                  <a:path w="283" h="185">
                    <a:moveTo>
                      <a:pt x="9" y="165"/>
                    </a:moveTo>
                    <a:lnTo>
                      <a:pt x="85" y="173"/>
                    </a:lnTo>
                    <a:lnTo>
                      <a:pt x="102" y="149"/>
                    </a:lnTo>
                    <a:lnTo>
                      <a:pt x="120" y="178"/>
                    </a:lnTo>
                    <a:lnTo>
                      <a:pt x="133" y="172"/>
                    </a:lnTo>
                    <a:lnTo>
                      <a:pt x="155" y="185"/>
                    </a:lnTo>
                    <a:lnTo>
                      <a:pt x="163" y="178"/>
                    </a:lnTo>
                    <a:lnTo>
                      <a:pt x="162" y="145"/>
                    </a:lnTo>
                    <a:lnTo>
                      <a:pt x="201" y="118"/>
                    </a:lnTo>
                    <a:lnTo>
                      <a:pt x="201" y="102"/>
                    </a:lnTo>
                    <a:lnTo>
                      <a:pt x="191" y="92"/>
                    </a:lnTo>
                    <a:lnTo>
                      <a:pt x="195" y="79"/>
                    </a:lnTo>
                    <a:lnTo>
                      <a:pt x="251" y="60"/>
                    </a:lnTo>
                    <a:lnTo>
                      <a:pt x="256" y="36"/>
                    </a:lnTo>
                    <a:lnTo>
                      <a:pt x="279" y="44"/>
                    </a:lnTo>
                    <a:lnTo>
                      <a:pt x="283" y="46"/>
                    </a:lnTo>
                    <a:lnTo>
                      <a:pt x="260" y="6"/>
                    </a:lnTo>
                    <a:lnTo>
                      <a:pt x="236" y="0"/>
                    </a:lnTo>
                    <a:lnTo>
                      <a:pt x="219" y="18"/>
                    </a:lnTo>
                    <a:lnTo>
                      <a:pt x="122" y="27"/>
                    </a:lnTo>
                    <a:lnTo>
                      <a:pt x="95" y="50"/>
                    </a:lnTo>
                    <a:lnTo>
                      <a:pt x="22" y="46"/>
                    </a:lnTo>
                    <a:lnTo>
                      <a:pt x="0" y="79"/>
                    </a:lnTo>
                    <a:lnTo>
                      <a:pt x="13" y="80"/>
                    </a:lnTo>
                    <a:lnTo>
                      <a:pt x="7" y="102"/>
                    </a:lnTo>
                    <a:lnTo>
                      <a:pt x="15" y="123"/>
                    </a:lnTo>
                    <a:lnTo>
                      <a:pt x="45" y="148"/>
                    </a:lnTo>
                    <a:lnTo>
                      <a:pt x="21" y="158"/>
                    </a:lnTo>
                    <a:lnTo>
                      <a:pt x="9" y="165"/>
                    </a:lnTo>
                    <a:close/>
                  </a:path>
                </a:pathLst>
              </a:custGeom>
              <a:solidFill>
                <a:srgbClr val="CC00CC"/>
              </a:solidFill>
              <a:ln w="4763" cap="flat" cmpd="sng">
                <a:solidFill>
                  <a:srgbClr val="000000"/>
                </a:solidFill>
                <a:prstDash val="solid"/>
                <a:round/>
                <a:headEnd type="none" w="med" len="med"/>
                <a:tailEnd type="none" w="med" len="med"/>
              </a:ln>
              <a:effectLst/>
            </p:spPr>
            <p:txBody>
              <a:bodyPr/>
              <a:lstStyle/>
              <a:p>
                <a:endParaRPr lang="hu-HU" sz="2000">
                  <a:latin typeface="Cambria" pitchFamily="18" charset="0"/>
                </a:endParaRPr>
              </a:p>
            </p:txBody>
          </p:sp>
          <p:sp>
            <p:nvSpPr>
              <p:cNvPr id="86" name="Freeform 18"/>
              <p:cNvSpPr>
                <a:spLocks/>
              </p:cNvSpPr>
              <p:nvPr/>
            </p:nvSpPr>
            <p:spPr bwMode="auto">
              <a:xfrm>
                <a:off x="4284" y="2188"/>
                <a:ext cx="447" cy="247"/>
              </a:xfrm>
              <a:custGeom>
                <a:avLst/>
                <a:gdLst/>
                <a:ahLst/>
                <a:cxnLst>
                  <a:cxn ang="0">
                    <a:pos x="614" y="202"/>
                  </a:cxn>
                  <a:cxn ang="0">
                    <a:pos x="583" y="190"/>
                  </a:cxn>
                  <a:cxn ang="0">
                    <a:pos x="552" y="148"/>
                  </a:cxn>
                  <a:cxn ang="0">
                    <a:pos x="515" y="131"/>
                  </a:cxn>
                  <a:cxn ang="0">
                    <a:pos x="513" y="108"/>
                  </a:cxn>
                  <a:cxn ang="0">
                    <a:pos x="443" y="91"/>
                  </a:cxn>
                  <a:cxn ang="0">
                    <a:pos x="445" y="109"/>
                  </a:cxn>
                  <a:cxn ang="0">
                    <a:pos x="427" y="120"/>
                  </a:cxn>
                  <a:cxn ang="0">
                    <a:pos x="383" y="89"/>
                  </a:cxn>
                  <a:cxn ang="0">
                    <a:pos x="389" y="66"/>
                  </a:cxn>
                  <a:cxn ang="0">
                    <a:pos x="355" y="45"/>
                  </a:cxn>
                  <a:cxn ang="0">
                    <a:pos x="308" y="40"/>
                  </a:cxn>
                  <a:cxn ang="0">
                    <a:pos x="282" y="18"/>
                  </a:cxn>
                  <a:cxn ang="0">
                    <a:pos x="259" y="41"/>
                  </a:cxn>
                  <a:cxn ang="0">
                    <a:pos x="247" y="34"/>
                  </a:cxn>
                  <a:cxn ang="0">
                    <a:pos x="200" y="0"/>
                  </a:cxn>
                  <a:cxn ang="0">
                    <a:pos x="193" y="32"/>
                  </a:cxn>
                  <a:cxn ang="0">
                    <a:pos x="39" y="101"/>
                  </a:cxn>
                  <a:cxn ang="0">
                    <a:pos x="31" y="121"/>
                  </a:cxn>
                  <a:cxn ang="0">
                    <a:pos x="2" y="101"/>
                  </a:cxn>
                  <a:cxn ang="0">
                    <a:pos x="0" y="120"/>
                  </a:cxn>
                  <a:cxn ang="0">
                    <a:pos x="33" y="145"/>
                  </a:cxn>
                  <a:cxn ang="0">
                    <a:pos x="37" y="190"/>
                  </a:cxn>
                  <a:cxn ang="0">
                    <a:pos x="52" y="210"/>
                  </a:cxn>
                  <a:cxn ang="0">
                    <a:pos x="163" y="301"/>
                  </a:cxn>
                  <a:cxn ang="0">
                    <a:pos x="196" y="316"/>
                  </a:cxn>
                  <a:cxn ang="0">
                    <a:pos x="233" y="316"/>
                  </a:cxn>
                  <a:cxn ang="0">
                    <a:pos x="262" y="298"/>
                  </a:cxn>
                  <a:cxn ang="0">
                    <a:pos x="277" y="271"/>
                  </a:cxn>
                  <a:cxn ang="0">
                    <a:pos x="332" y="273"/>
                  </a:cxn>
                  <a:cxn ang="0">
                    <a:pos x="370" y="298"/>
                  </a:cxn>
                  <a:cxn ang="0">
                    <a:pos x="428" y="294"/>
                  </a:cxn>
                  <a:cxn ang="0">
                    <a:pos x="440" y="330"/>
                  </a:cxn>
                  <a:cxn ang="0">
                    <a:pos x="460" y="298"/>
                  </a:cxn>
                  <a:cxn ang="0">
                    <a:pos x="504" y="303"/>
                  </a:cxn>
                  <a:cxn ang="0">
                    <a:pos x="526" y="288"/>
                  </a:cxn>
                  <a:cxn ang="0">
                    <a:pos x="549" y="262"/>
                  </a:cxn>
                  <a:cxn ang="0">
                    <a:pos x="553" y="237"/>
                  </a:cxn>
                  <a:cxn ang="0">
                    <a:pos x="614" y="202"/>
                  </a:cxn>
                </a:cxnLst>
                <a:rect l="0" t="0" r="r" b="b"/>
                <a:pathLst>
                  <a:path w="614" h="330">
                    <a:moveTo>
                      <a:pt x="614" y="202"/>
                    </a:moveTo>
                    <a:lnTo>
                      <a:pt x="583" y="190"/>
                    </a:lnTo>
                    <a:lnTo>
                      <a:pt x="552" y="148"/>
                    </a:lnTo>
                    <a:lnTo>
                      <a:pt x="515" y="131"/>
                    </a:lnTo>
                    <a:lnTo>
                      <a:pt x="513" y="108"/>
                    </a:lnTo>
                    <a:lnTo>
                      <a:pt x="443" y="91"/>
                    </a:lnTo>
                    <a:lnTo>
                      <a:pt x="445" y="109"/>
                    </a:lnTo>
                    <a:lnTo>
                      <a:pt x="427" y="120"/>
                    </a:lnTo>
                    <a:lnTo>
                      <a:pt x="383" y="89"/>
                    </a:lnTo>
                    <a:lnTo>
                      <a:pt x="389" y="66"/>
                    </a:lnTo>
                    <a:lnTo>
                      <a:pt x="355" y="45"/>
                    </a:lnTo>
                    <a:lnTo>
                      <a:pt x="308" y="40"/>
                    </a:lnTo>
                    <a:lnTo>
                      <a:pt x="282" y="18"/>
                    </a:lnTo>
                    <a:lnTo>
                      <a:pt x="259" y="41"/>
                    </a:lnTo>
                    <a:lnTo>
                      <a:pt x="247" y="34"/>
                    </a:lnTo>
                    <a:lnTo>
                      <a:pt x="200" y="0"/>
                    </a:lnTo>
                    <a:lnTo>
                      <a:pt x="193" y="32"/>
                    </a:lnTo>
                    <a:lnTo>
                      <a:pt x="39" y="101"/>
                    </a:lnTo>
                    <a:lnTo>
                      <a:pt x="31" y="121"/>
                    </a:lnTo>
                    <a:lnTo>
                      <a:pt x="2" y="101"/>
                    </a:lnTo>
                    <a:lnTo>
                      <a:pt x="0" y="120"/>
                    </a:lnTo>
                    <a:lnTo>
                      <a:pt x="33" y="145"/>
                    </a:lnTo>
                    <a:lnTo>
                      <a:pt x="37" y="190"/>
                    </a:lnTo>
                    <a:lnTo>
                      <a:pt x="52" y="210"/>
                    </a:lnTo>
                    <a:lnTo>
                      <a:pt x="163" y="301"/>
                    </a:lnTo>
                    <a:lnTo>
                      <a:pt x="196" y="316"/>
                    </a:lnTo>
                    <a:lnTo>
                      <a:pt x="233" y="316"/>
                    </a:lnTo>
                    <a:lnTo>
                      <a:pt x="262" y="298"/>
                    </a:lnTo>
                    <a:lnTo>
                      <a:pt x="277" y="271"/>
                    </a:lnTo>
                    <a:lnTo>
                      <a:pt x="332" y="273"/>
                    </a:lnTo>
                    <a:lnTo>
                      <a:pt x="370" y="298"/>
                    </a:lnTo>
                    <a:lnTo>
                      <a:pt x="428" y="294"/>
                    </a:lnTo>
                    <a:lnTo>
                      <a:pt x="440" y="330"/>
                    </a:lnTo>
                    <a:lnTo>
                      <a:pt x="460" y="298"/>
                    </a:lnTo>
                    <a:lnTo>
                      <a:pt x="504" y="303"/>
                    </a:lnTo>
                    <a:lnTo>
                      <a:pt x="526" y="288"/>
                    </a:lnTo>
                    <a:lnTo>
                      <a:pt x="549" y="262"/>
                    </a:lnTo>
                    <a:lnTo>
                      <a:pt x="553" y="237"/>
                    </a:lnTo>
                    <a:lnTo>
                      <a:pt x="614" y="202"/>
                    </a:lnTo>
                    <a:close/>
                  </a:path>
                </a:pathLst>
              </a:custGeom>
              <a:solidFill>
                <a:srgbClr val="CC00CC"/>
              </a:solidFill>
              <a:ln w="4763" cap="flat" cmpd="sng">
                <a:solidFill>
                  <a:srgbClr val="000000"/>
                </a:solidFill>
                <a:prstDash val="solid"/>
                <a:round/>
                <a:headEnd type="none" w="med" len="med"/>
                <a:tailEnd type="none" w="med" len="med"/>
              </a:ln>
              <a:effectLst/>
            </p:spPr>
            <p:txBody>
              <a:bodyPr/>
              <a:lstStyle/>
              <a:p>
                <a:endParaRPr lang="hu-HU" sz="2000">
                  <a:latin typeface="Cambria" pitchFamily="18" charset="0"/>
                </a:endParaRPr>
              </a:p>
            </p:txBody>
          </p:sp>
          <p:sp>
            <p:nvSpPr>
              <p:cNvPr id="87" name="Freeform 19"/>
              <p:cNvSpPr>
                <a:spLocks/>
              </p:cNvSpPr>
              <p:nvPr/>
            </p:nvSpPr>
            <p:spPr bwMode="auto">
              <a:xfrm>
                <a:off x="4550" y="2431"/>
                <a:ext cx="437" cy="246"/>
              </a:xfrm>
              <a:custGeom>
                <a:avLst/>
                <a:gdLst/>
                <a:ahLst/>
                <a:cxnLst>
                  <a:cxn ang="0">
                    <a:pos x="599" y="70"/>
                  </a:cxn>
                  <a:cxn ang="0">
                    <a:pos x="578" y="41"/>
                  </a:cxn>
                  <a:cxn ang="0">
                    <a:pos x="535" y="16"/>
                  </a:cxn>
                  <a:cxn ang="0">
                    <a:pos x="415" y="0"/>
                  </a:cxn>
                  <a:cxn ang="0">
                    <a:pos x="389" y="13"/>
                  </a:cxn>
                  <a:cxn ang="0">
                    <a:pos x="382" y="30"/>
                  </a:cxn>
                  <a:cxn ang="0">
                    <a:pos x="343" y="45"/>
                  </a:cxn>
                  <a:cxn ang="0">
                    <a:pos x="315" y="36"/>
                  </a:cxn>
                  <a:cxn ang="0">
                    <a:pos x="240" y="64"/>
                  </a:cxn>
                  <a:cxn ang="0">
                    <a:pos x="208" y="93"/>
                  </a:cxn>
                  <a:cxn ang="0">
                    <a:pos x="155" y="95"/>
                  </a:cxn>
                  <a:cxn ang="0">
                    <a:pos x="94" y="56"/>
                  </a:cxn>
                  <a:cxn ang="0">
                    <a:pos x="86" y="97"/>
                  </a:cxn>
                  <a:cxn ang="0">
                    <a:pos x="44" y="98"/>
                  </a:cxn>
                  <a:cxn ang="0">
                    <a:pos x="37" y="110"/>
                  </a:cxn>
                  <a:cxn ang="0">
                    <a:pos x="47" y="122"/>
                  </a:cxn>
                  <a:cxn ang="0">
                    <a:pos x="34" y="150"/>
                  </a:cxn>
                  <a:cxn ang="0">
                    <a:pos x="35" y="181"/>
                  </a:cxn>
                  <a:cxn ang="0">
                    <a:pos x="0" y="200"/>
                  </a:cxn>
                  <a:cxn ang="0">
                    <a:pos x="24" y="206"/>
                  </a:cxn>
                  <a:cxn ang="0">
                    <a:pos x="47" y="246"/>
                  </a:cxn>
                  <a:cxn ang="0">
                    <a:pos x="124" y="310"/>
                  </a:cxn>
                  <a:cxn ang="0">
                    <a:pos x="166" y="330"/>
                  </a:cxn>
                  <a:cxn ang="0">
                    <a:pos x="237" y="311"/>
                  </a:cxn>
                  <a:cxn ang="0">
                    <a:pos x="319" y="285"/>
                  </a:cxn>
                  <a:cxn ang="0">
                    <a:pos x="359" y="278"/>
                  </a:cxn>
                  <a:cxn ang="0">
                    <a:pos x="371" y="288"/>
                  </a:cxn>
                  <a:cxn ang="0">
                    <a:pos x="449" y="263"/>
                  </a:cxn>
                  <a:cxn ang="0">
                    <a:pos x="513" y="159"/>
                  </a:cxn>
                  <a:cxn ang="0">
                    <a:pos x="528" y="115"/>
                  </a:cxn>
                  <a:cxn ang="0">
                    <a:pos x="599" y="70"/>
                  </a:cxn>
                </a:cxnLst>
                <a:rect l="0" t="0" r="r" b="b"/>
                <a:pathLst>
                  <a:path w="599" h="330">
                    <a:moveTo>
                      <a:pt x="599" y="70"/>
                    </a:moveTo>
                    <a:lnTo>
                      <a:pt x="578" y="41"/>
                    </a:lnTo>
                    <a:lnTo>
                      <a:pt x="535" y="16"/>
                    </a:lnTo>
                    <a:lnTo>
                      <a:pt x="415" y="0"/>
                    </a:lnTo>
                    <a:lnTo>
                      <a:pt x="389" y="13"/>
                    </a:lnTo>
                    <a:lnTo>
                      <a:pt x="382" y="30"/>
                    </a:lnTo>
                    <a:lnTo>
                      <a:pt x="343" y="45"/>
                    </a:lnTo>
                    <a:lnTo>
                      <a:pt x="315" y="36"/>
                    </a:lnTo>
                    <a:lnTo>
                      <a:pt x="240" y="64"/>
                    </a:lnTo>
                    <a:lnTo>
                      <a:pt x="208" y="93"/>
                    </a:lnTo>
                    <a:lnTo>
                      <a:pt x="155" y="95"/>
                    </a:lnTo>
                    <a:lnTo>
                      <a:pt x="94" y="56"/>
                    </a:lnTo>
                    <a:lnTo>
                      <a:pt x="86" y="97"/>
                    </a:lnTo>
                    <a:lnTo>
                      <a:pt x="44" y="98"/>
                    </a:lnTo>
                    <a:lnTo>
                      <a:pt x="37" y="110"/>
                    </a:lnTo>
                    <a:lnTo>
                      <a:pt x="47" y="122"/>
                    </a:lnTo>
                    <a:lnTo>
                      <a:pt x="34" y="150"/>
                    </a:lnTo>
                    <a:lnTo>
                      <a:pt x="35" y="181"/>
                    </a:lnTo>
                    <a:lnTo>
                      <a:pt x="0" y="200"/>
                    </a:lnTo>
                    <a:lnTo>
                      <a:pt x="24" y="206"/>
                    </a:lnTo>
                    <a:lnTo>
                      <a:pt x="47" y="246"/>
                    </a:lnTo>
                    <a:lnTo>
                      <a:pt x="124" y="310"/>
                    </a:lnTo>
                    <a:lnTo>
                      <a:pt x="166" y="330"/>
                    </a:lnTo>
                    <a:lnTo>
                      <a:pt x="237" y="311"/>
                    </a:lnTo>
                    <a:lnTo>
                      <a:pt x="319" y="285"/>
                    </a:lnTo>
                    <a:lnTo>
                      <a:pt x="359" y="278"/>
                    </a:lnTo>
                    <a:lnTo>
                      <a:pt x="371" y="288"/>
                    </a:lnTo>
                    <a:lnTo>
                      <a:pt x="449" y="263"/>
                    </a:lnTo>
                    <a:lnTo>
                      <a:pt x="513" y="159"/>
                    </a:lnTo>
                    <a:lnTo>
                      <a:pt x="528" y="115"/>
                    </a:lnTo>
                    <a:lnTo>
                      <a:pt x="599" y="70"/>
                    </a:lnTo>
                    <a:close/>
                  </a:path>
                </a:pathLst>
              </a:custGeom>
              <a:solidFill>
                <a:srgbClr val="CC00CC"/>
              </a:solidFill>
              <a:ln w="4763">
                <a:solidFill>
                  <a:srgbClr val="000000"/>
                </a:solidFill>
                <a:prstDash val="solid"/>
                <a:round/>
                <a:headEnd/>
                <a:tailEnd/>
              </a:ln>
            </p:spPr>
            <p:txBody>
              <a:bodyPr/>
              <a:lstStyle/>
              <a:p>
                <a:endParaRPr lang="hu-HU" sz="2000">
                  <a:latin typeface="Cambria" pitchFamily="18" charset="0"/>
                </a:endParaRPr>
              </a:p>
            </p:txBody>
          </p:sp>
          <p:sp>
            <p:nvSpPr>
              <p:cNvPr id="88" name="Freeform 20"/>
              <p:cNvSpPr>
                <a:spLocks/>
              </p:cNvSpPr>
              <p:nvPr/>
            </p:nvSpPr>
            <p:spPr bwMode="auto">
              <a:xfrm>
                <a:off x="4604" y="2338"/>
                <a:ext cx="357" cy="164"/>
              </a:xfrm>
              <a:custGeom>
                <a:avLst/>
                <a:gdLst/>
                <a:ahLst/>
                <a:cxnLst>
                  <a:cxn ang="0">
                    <a:pos x="463" y="143"/>
                  </a:cxn>
                  <a:cxn ang="0">
                    <a:pos x="343" y="127"/>
                  </a:cxn>
                  <a:cxn ang="0">
                    <a:pos x="317" y="140"/>
                  </a:cxn>
                  <a:cxn ang="0">
                    <a:pos x="310" y="157"/>
                  </a:cxn>
                  <a:cxn ang="0">
                    <a:pos x="271" y="172"/>
                  </a:cxn>
                  <a:cxn ang="0">
                    <a:pos x="243" y="163"/>
                  </a:cxn>
                  <a:cxn ang="0">
                    <a:pos x="168" y="191"/>
                  </a:cxn>
                  <a:cxn ang="0">
                    <a:pos x="136" y="220"/>
                  </a:cxn>
                  <a:cxn ang="0">
                    <a:pos x="83" y="222"/>
                  </a:cxn>
                  <a:cxn ang="0">
                    <a:pos x="22" y="183"/>
                  </a:cxn>
                  <a:cxn ang="0">
                    <a:pos x="0" y="130"/>
                  </a:cxn>
                  <a:cxn ang="0">
                    <a:pos x="20" y="98"/>
                  </a:cxn>
                  <a:cxn ang="0">
                    <a:pos x="64" y="103"/>
                  </a:cxn>
                  <a:cxn ang="0">
                    <a:pos x="86" y="88"/>
                  </a:cxn>
                  <a:cxn ang="0">
                    <a:pos x="109" y="62"/>
                  </a:cxn>
                  <a:cxn ang="0">
                    <a:pos x="113" y="37"/>
                  </a:cxn>
                  <a:cxn ang="0">
                    <a:pos x="174" y="2"/>
                  </a:cxn>
                  <a:cxn ang="0">
                    <a:pos x="192" y="10"/>
                  </a:cxn>
                  <a:cxn ang="0">
                    <a:pos x="226" y="0"/>
                  </a:cxn>
                  <a:cxn ang="0">
                    <a:pos x="266" y="38"/>
                  </a:cxn>
                  <a:cxn ang="0">
                    <a:pos x="310" y="20"/>
                  </a:cxn>
                  <a:cxn ang="0">
                    <a:pos x="358" y="30"/>
                  </a:cxn>
                  <a:cxn ang="0">
                    <a:pos x="406" y="14"/>
                  </a:cxn>
                  <a:cxn ang="0">
                    <a:pos x="492" y="54"/>
                  </a:cxn>
                  <a:cxn ang="0">
                    <a:pos x="463" y="143"/>
                  </a:cxn>
                </a:cxnLst>
                <a:rect l="0" t="0" r="r" b="b"/>
                <a:pathLst>
                  <a:path w="492" h="222">
                    <a:moveTo>
                      <a:pt x="463" y="143"/>
                    </a:moveTo>
                    <a:lnTo>
                      <a:pt x="343" y="127"/>
                    </a:lnTo>
                    <a:lnTo>
                      <a:pt x="317" y="140"/>
                    </a:lnTo>
                    <a:lnTo>
                      <a:pt x="310" y="157"/>
                    </a:lnTo>
                    <a:lnTo>
                      <a:pt x="271" y="172"/>
                    </a:lnTo>
                    <a:lnTo>
                      <a:pt x="243" y="163"/>
                    </a:lnTo>
                    <a:lnTo>
                      <a:pt x="168" y="191"/>
                    </a:lnTo>
                    <a:lnTo>
                      <a:pt x="136" y="220"/>
                    </a:lnTo>
                    <a:lnTo>
                      <a:pt x="83" y="222"/>
                    </a:lnTo>
                    <a:lnTo>
                      <a:pt x="22" y="183"/>
                    </a:lnTo>
                    <a:lnTo>
                      <a:pt x="0" y="130"/>
                    </a:lnTo>
                    <a:lnTo>
                      <a:pt x="20" y="98"/>
                    </a:lnTo>
                    <a:lnTo>
                      <a:pt x="64" y="103"/>
                    </a:lnTo>
                    <a:lnTo>
                      <a:pt x="86" y="88"/>
                    </a:lnTo>
                    <a:lnTo>
                      <a:pt x="109" y="62"/>
                    </a:lnTo>
                    <a:lnTo>
                      <a:pt x="113" y="37"/>
                    </a:lnTo>
                    <a:lnTo>
                      <a:pt x="174" y="2"/>
                    </a:lnTo>
                    <a:lnTo>
                      <a:pt x="192" y="10"/>
                    </a:lnTo>
                    <a:lnTo>
                      <a:pt x="226" y="0"/>
                    </a:lnTo>
                    <a:lnTo>
                      <a:pt x="266" y="38"/>
                    </a:lnTo>
                    <a:lnTo>
                      <a:pt x="310" y="20"/>
                    </a:lnTo>
                    <a:lnTo>
                      <a:pt x="358" y="30"/>
                    </a:lnTo>
                    <a:lnTo>
                      <a:pt x="406" y="14"/>
                    </a:lnTo>
                    <a:lnTo>
                      <a:pt x="492" y="54"/>
                    </a:lnTo>
                    <a:lnTo>
                      <a:pt x="463" y="143"/>
                    </a:lnTo>
                    <a:close/>
                  </a:path>
                </a:pathLst>
              </a:custGeom>
              <a:solidFill>
                <a:srgbClr val="CC00CC"/>
              </a:solidFill>
              <a:ln w="4763" cap="flat" cmpd="sng">
                <a:solidFill>
                  <a:srgbClr val="000000"/>
                </a:solidFill>
                <a:prstDash val="solid"/>
                <a:round/>
                <a:headEnd type="none" w="med" len="med"/>
                <a:tailEnd type="none" w="med" len="med"/>
              </a:ln>
              <a:effectLst/>
            </p:spPr>
            <p:txBody>
              <a:bodyPr/>
              <a:lstStyle/>
              <a:p>
                <a:endParaRPr lang="hu-HU" sz="2000">
                  <a:latin typeface="Cambria" pitchFamily="18" charset="0"/>
                </a:endParaRPr>
              </a:p>
            </p:txBody>
          </p:sp>
          <p:sp>
            <p:nvSpPr>
              <p:cNvPr id="89" name="Freeform 21"/>
              <p:cNvSpPr>
                <a:spLocks/>
              </p:cNvSpPr>
              <p:nvPr/>
            </p:nvSpPr>
            <p:spPr bwMode="auto">
              <a:xfrm>
                <a:off x="4426" y="1807"/>
                <a:ext cx="644" cy="568"/>
              </a:xfrm>
              <a:custGeom>
                <a:avLst/>
                <a:gdLst/>
                <a:ahLst/>
                <a:cxnLst>
                  <a:cxn ang="0">
                    <a:pos x="1" y="154"/>
                  </a:cxn>
                  <a:cxn ang="0">
                    <a:pos x="18" y="193"/>
                  </a:cxn>
                  <a:cxn ang="0">
                    <a:pos x="18" y="218"/>
                  </a:cxn>
                  <a:cxn ang="0">
                    <a:pos x="0" y="284"/>
                  </a:cxn>
                  <a:cxn ang="0">
                    <a:pos x="24" y="300"/>
                  </a:cxn>
                  <a:cxn ang="0">
                    <a:pos x="34" y="387"/>
                  </a:cxn>
                  <a:cxn ang="0">
                    <a:pos x="40" y="438"/>
                  </a:cxn>
                  <a:cxn ang="0">
                    <a:pos x="67" y="473"/>
                  </a:cxn>
                  <a:cxn ang="0">
                    <a:pos x="53" y="542"/>
                  </a:cxn>
                  <a:cxn ang="0">
                    <a:pos x="65" y="549"/>
                  </a:cxn>
                  <a:cxn ang="0">
                    <a:pos x="88" y="526"/>
                  </a:cxn>
                  <a:cxn ang="0">
                    <a:pos x="114" y="548"/>
                  </a:cxn>
                  <a:cxn ang="0">
                    <a:pos x="161" y="553"/>
                  </a:cxn>
                  <a:cxn ang="0">
                    <a:pos x="195" y="574"/>
                  </a:cxn>
                  <a:cxn ang="0">
                    <a:pos x="189" y="597"/>
                  </a:cxn>
                  <a:cxn ang="0">
                    <a:pos x="233" y="628"/>
                  </a:cxn>
                  <a:cxn ang="0">
                    <a:pos x="251" y="617"/>
                  </a:cxn>
                  <a:cxn ang="0">
                    <a:pos x="249" y="599"/>
                  </a:cxn>
                  <a:cxn ang="0">
                    <a:pos x="319" y="616"/>
                  </a:cxn>
                  <a:cxn ang="0">
                    <a:pos x="321" y="639"/>
                  </a:cxn>
                  <a:cxn ang="0">
                    <a:pos x="358" y="656"/>
                  </a:cxn>
                  <a:cxn ang="0">
                    <a:pos x="389" y="698"/>
                  </a:cxn>
                  <a:cxn ang="0">
                    <a:pos x="420" y="710"/>
                  </a:cxn>
                  <a:cxn ang="0">
                    <a:pos x="438" y="718"/>
                  </a:cxn>
                  <a:cxn ang="0">
                    <a:pos x="472" y="708"/>
                  </a:cxn>
                  <a:cxn ang="0">
                    <a:pos x="512" y="746"/>
                  </a:cxn>
                  <a:cxn ang="0">
                    <a:pos x="556" y="728"/>
                  </a:cxn>
                  <a:cxn ang="0">
                    <a:pos x="604" y="738"/>
                  </a:cxn>
                  <a:cxn ang="0">
                    <a:pos x="652" y="722"/>
                  </a:cxn>
                  <a:cxn ang="0">
                    <a:pos x="738" y="762"/>
                  </a:cxn>
                  <a:cxn ang="0">
                    <a:pos x="763" y="761"/>
                  </a:cxn>
                  <a:cxn ang="0">
                    <a:pos x="762" y="722"/>
                  </a:cxn>
                  <a:cxn ang="0">
                    <a:pos x="792" y="665"/>
                  </a:cxn>
                  <a:cxn ang="0">
                    <a:pos x="876" y="594"/>
                  </a:cxn>
                  <a:cxn ang="0">
                    <a:pos x="886" y="573"/>
                  </a:cxn>
                  <a:cxn ang="0">
                    <a:pos x="878" y="533"/>
                  </a:cxn>
                  <a:cxn ang="0">
                    <a:pos x="858" y="511"/>
                  </a:cxn>
                  <a:cxn ang="0">
                    <a:pos x="833" y="442"/>
                  </a:cxn>
                  <a:cxn ang="0">
                    <a:pos x="841" y="386"/>
                  </a:cxn>
                  <a:cxn ang="0">
                    <a:pos x="807" y="349"/>
                  </a:cxn>
                  <a:cxn ang="0">
                    <a:pos x="866" y="294"/>
                  </a:cxn>
                  <a:cxn ang="0">
                    <a:pos x="867" y="245"/>
                  </a:cxn>
                  <a:cxn ang="0">
                    <a:pos x="835" y="119"/>
                  </a:cxn>
                  <a:cxn ang="0">
                    <a:pos x="827" y="96"/>
                  </a:cxn>
                  <a:cxn ang="0">
                    <a:pos x="769" y="63"/>
                  </a:cxn>
                  <a:cxn ang="0">
                    <a:pos x="613" y="78"/>
                  </a:cxn>
                  <a:cxn ang="0">
                    <a:pos x="486" y="55"/>
                  </a:cxn>
                  <a:cxn ang="0">
                    <a:pos x="416" y="79"/>
                  </a:cxn>
                  <a:cxn ang="0">
                    <a:pos x="384" y="26"/>
                  </a:cxn>
                  <a:cxn ang="0">
                    <a:pos x="412" y="34"/>
                  </a:cxn>
                  <a:cxn ang="0">
                    <a:pos x="403" y="12"/>
                  </a:cxn>
                  <a:cxn ang="0">
                    <a:pos x="347" y="0"/>
                  </a:cxn>
                  <a:cxn ang="0">
                    <a:pos x="277" y="14"/>
                  </a:cxn>
                  <a:cxn ang="0">
                    <a:pos x="164" y="81"/>
                  </a:cxn>
                  <a:cxn ang="0">
                    <a:pos x="24" y="130"/>
                  </a:cxn>
                  <a:cxn ang="0">
                    <a:pos x="11" y="140"/>
                  </a:cxn>
                  <a:cxn ang="0">
                    <a:pos x="32" y="146"/>
                  </a:cxn>
                  <a:cxn ang="0">
                    <a:pos x="27" y="167"/>
                  </a:cxn>
                  <a:cxn ang="0">
                    <a:pos x="1" y="154"/>
                  </a:cxn>
                </a:cxnLst>
                <a:rect l="0" t="0" r="r" b="b"/>
                <a:pathLst>
                  <a:path w="886" h="762">
                    <a:moveTo>
                      <a:pt x="1" y="154"/>
                    </a:moveTo>
                    <a:lnTo>
                      <a:pt x="18" y="193"/>
                    </a:lnTo>
                    <a:lnTo>
                      <a:pt x="18" y="218"/>
                    </a:lnTo>
                    <a:lnTo>
                      <a:pt x="0" y="284"/>
                    </a:lnTo>
                    <a:lnTo>
                      <a:pt x="24" y="300"/>
                    </a:lnTo>
                    <a:lnTo>
                      <a:pt x="34" y="387"/>
                    </a:lnTo>
                    <a:lnTo>
                      <a:pt x="40" y="438"/>
                    </a:lnTo>
                    <a:lnTo>
                      <a:pt x="67" y="473"/>
                    </a:lnTo>
                    <a:lnTo>
                      <a:pt x="53" y="542"/>
                    </a:lnTo>
                    <a:lnTo>
                      <a:pt x="65" y="549"/>
                    </a:lnTo>
                    <a:lnTo>
                      <a:pt x="88" y="526"/>
                    </a:lnTo>
                    <a:lnTo>
                      <a:pt x="114" y="548"/>
                    </a:lnTo>
                    <a:lnTo>
                      <a:pt x="161" y="553"/>
                    </a:lnTo>
                    <a:lnTo>
                      <a:pt x="195" y="574"/>
                    </a:lnTo>
                    <a:lnTo>
                      <a:pt x="189" y="597"/>
                    </a:lnTo>
                    <a:lnTo>
                      <a:pt x="233" y="628"/>
                    </a:lnTo>
                    <a:lnTo>
                      <a:pt x="251" y="617"/>
                    </a:lnTo>
                    <a:lnTo>
                      <a:pt x="249" y="599"/>
                    </a:lnTo>
                    <a:lnTo>
                      <a:pt x="319" y="616"/>
                    </a:lnTo>
                    <a:lnTo>
                      <a:pt x="321" y="639"/>
                    </a:lnTo>
                    <a:lnTo>
                      <a:pt x="358" y="656"/>
                    </a:lnTo>
                    <a:lnTo>
                      <a:pt x="389" y="698"/>
                    </a:lnTo>
                    <a:lnTo>
                      <a:pt x="420" y="710"/>
                    </a:lnTo>
                    <a:lnTo>
                      <a:pt x="438" y="718"/>
                    </a:lnTo>
                    <a:lnTo>
                      <a:pt x="472" y="708"/>
                    </a:lnTo>
                    <a:lnTo>
                      <a:pt x="512" y="746"/>
                    </a:lnTo>
                    <a:lnTo>
                      <a:pt x="556" y="728"/>
                    </a:lnTo>
                    <a:lnTo>
                      <a:pt x="604" y="738"/>
                    </a:lnTo>
                    <a:lnTo>
                      <a:pt x="652" y="722"/>
                    </a:lnTo>
                    <a:lnTo>
                      <a:pt x="738" y="762"/>
                    </a:lnTo>
                    <a:lnTo>
                      <a:pt x="763" y="761"/>
                    </a:lnTo>
                    <a:lnTo>
                      <a:pt x="762" y="722"/>
                    </a:lnTo>
                    <a:lnTo>
                      <a:pt x="792" y="665"/>
                    </a:lnTo>
                    <a:lnTo>
                      <a:pt x="876" y="594"/>
                    </a:lnTo>
                    <a:lnTo>
                      <a:pt x="886" y="573"/>
                    </a:lnTo>
                    <a:lnTo>
                      <a:pt x="878" y="533"/>
                    </a:lnTo>
                    <a:lnTo>
                      <a:pt x="858" y="511"/>
                    </a:lnTo>
                    <a:lnTo>
                      <a:pt x="833" y="442"/>
                    </a:lnTo>
                    <a:lnTo>
                      <a:pt x="841" y="386"/>
                    </a:lnTo>
                    <a:lnTo>
                      <a:pt x="807" y="349"/>
                    </a:lnTo>
                    <a:lnTo>
                      <a:pt x="866" y="294"/>
                    </a:lnTo>
                    <a:lnTo>
                      <a:pt x="867" y="245"/>
                    </a:lnTo>
                    <a:lnTo>
                      <a:pt x="835" y="119"/>
                    </a:lnTo>
                    <a:lnTo>
                      <a:pt x="827" y="96"/>
                    </a:lnTo>
                    <a:lnTo>
                      <a:pt x="769" y="63"/>
                    </a:lnTo>
                    <a:lnTo>
                      <a:pt x="613" y="78"/>
                    </a:lnTo>
                    <a:lnTo>
                      <a:pt x="486" y="55"/>
                    </a:lnTo>
                    <a:lnTo>
                      <a:pt x="416" y="79"/>
                    </a:lnTo>
                    <a:lnTo>
                      <a:pt x="384" y="26"/>
                    </a:lnTo>
                    <a:lnTo>
                      <a:pt x="412" y="34"/>
                    </a:lnTo>
                    <a:lnTo>
                      <a:pt x="403" y="12"/>
                    </a:lnTo>
                    <a:lnTo>
                      <a:pt x="347" y="0"/>
                    </a:lnTo>
                    <a:lnTo>
                      <a:pt x="277" y="14"/>
                    </a:lnTo>
                    <a:lnTo>
                      <a:pt x="164" y="81"/>
                    </a:lnTo>
                    <a:lnTo>
                      <a:pt x="24" y="130"/>
                    </a:lnTo>
                    <a:lnTo>
                      <a:pt x="11" y="140"/>
                    </a:lnTo>
                    <a:lnTo>
                      <a:pt x="32" y="146"/>
                    </a:lnTo>
                    <a:lnTo>
                      <a:pt x="27" y="167"/>
                    </a:lnTo>
                    <a:lnTo>
                      <a:pt x="1" y="154"/>
                    </a:lnTo>
                    <a:close/>
                  </a:path>
                </a:pathLst>
              </a:custGeom>
              <a:solidFill>
                <a:srgbClr val="CC00CC"/>
              </a:solidFill>
              <a:ln w="4763" cap="flat" cmpd="sng">
                <a:solidFill>
                  <a:srgbClr val="000000"/>
                </a:solidFill>
                <a:prstDash val="solid"/>
                <a:round/>
                <a:headEnd type="none" w="med" len="med"/>
                <a:tailEnd type="none" w="med" len="med"/>
              </a:ln>
              <a:effectLst/>
            </p:spPr>
            <p:txBody>
              <a:bodyPr/>
              <a:lstStyle/>
              <a:p>
                <a:endParaRPr lang="hu-HU" sz="2000">
                  <a:latin typeface="Cambria" pitchFamily="18" charset="0"/>
                </a:endParaRPr>
              </a:p>
            </p:txBody>
          </p:sp>
          <p:sp>
            <p:nvSpPr>
              <p:cNvPr id="90" name="Freeform 22"/>
              <p:cNvSpPr>
                <a:spLocks noChangeAspect="1"/>
              </p:cNvSpPr>
              <p:nvPr/>
            </p:nvSpPr>
            <p:spPr bwMode="auto">
              <a:xfrm>
                <a:off x="4133" y="2376"/>
                <a:ext cx="501" cy="252"/>
              </a:xfrm>
              <a:custGeom>
                <a:avLst/>
                <a:gdLst/>
                <a:ahLst/>
                <a:cxnLst>
                  <a:cxn ang="0">
                    <a:pos x="125" y="760"/>
                  </a:cxn>
                  <a:cxn ang="0">
                    <a:pos x="197" y="784"/>
                  </a:cxn>
                  <a:cxn ang="0">
                    <a:pos x="317" y="944"/>
                  </a:cxn>
                  <a:cxn ang="0">
                    <a:pos x="421" y="888"/>
                  </a:cxn>
                  <a:cxn ang="0">
                    <a:pos x="605" y="848"/>
                  </a:cxn>
                  <a:cxn ang="0">
                    <a:pos x="709" y="928"/>
                  </a:cxn>
                  <a:cxn ang="0">
                    <a:pos x="941" y="848"/>
                  </a:cxn>
                  <a:cxn ang="0">
                    <a:pos x="1037" y="824"/>
                  </a:cxn>
                  <a:cxn ang="0">
                    <a:pos x="1133" y="800"/>
                  </a:cxn>
                  <a:cxn ang="0">
                    <a:pos x="1341" y="832"/>
                  </a:cxn>
                  <a:cxn ang="0">
                    <a:pos x="1485" y="864"/>
                  </a:cxn>
                  <a:cxn ang="0">
                    <a:pos x="1517" y="936"/>
                  </a:cxn>
                  <a:cxn ang="0">
                    <a:pos x="1541" y="800"/>
                  </a:cxn>
                  <a:cxn ang="0">
                    <a:pos x="1469" y="720"/>
                  </a:cxn>
                  <a:cxn ang="0">
                    <a:pos x="1493" y="648"/>
                  </a:cxn>
                  <a:cxn ang="0">
                    <a:pos x="1477" y="520"/>
                  </a:cxn>
                  <a:cxn ang="0">
                    <a:pos x="1677" y="424"/>
                  </a:cxn>
                  <a:cxn ang="0">
                    <a:pos x="1733" y="368"/>
                  </a:cxn>
                  <a:cxn ang="0">
                    <a:pos x="1861" y="280"/>
                  </a:cxn>
                  <a:cxn ang="0">
                    <a:pos x="1949" y="168"/>
                  </a:cxn>
                  <a:cxn ang="0">
                    <a:pos x="2053" y="248"/>
                  </a:cxn>
                  <a:cxn ang="0">
                    <a:pos x="2149" y="280"/>
                  </a:cxn>
                  <a:cxn ang="0">
                    <a:pos x="2301" y="216"/>
                  </a:cxn>
                  <a:cxn ang="0">
                    <a:pos x="2365" y="160"/>
                  </a:cxn>
                  <a:cxn ang="0">
                    <a:pos x="2397" y="120"/>
                  </a:cxn>
                  <a:cxn ang="0">
                    <a:pos x="2493" y="16"/>
                  </a:cxn>
                  <a:cxn ang="0">
                    <a:pos x="2573" y="8"/>
                  </a:cxn>
                  <a:cxn ang="0">
                    <a:pos x="2685" y="72"/>
                  </a:cxn>
                  <a:cxn ang="0">
                    <a:pos x="3045" y="192"/>
                  </a:cxn>
                  <a:cxn ang="0">
                    <a:pos x="3205" y="232"/>
                  </a:cxn>
                  <a:cxn ang="0">
                    <a:pos x="3293" y="608"/>
                  </a:cxn>
                  <a:cxn ang="0">
                    <a:pos x="3173" y="800"/>
                  </a:cxn>
                  <a:cxn ang="0">
                    <a:pos x="3045" y="760"/>
                  </a:cxn>
                  <a:cxn ang="0">
                    <a:pos x="3037" y="816"/>
                  </a:cxn>
                  <a:cxn ang="0">
                    <a:pos x="3077" y="912"/>
                  </a:cxn>
                  <a:cxn ang="0">
                    <a:pos x="3109" y="984"/>
                  </a:cxn>
                  <a:cxn ang="0">
                    <a:pos x="3029" y="1032"/>
                  </a:cxn>
                  <a:cxn ang="0">
                    <a:pos x="2997" y="1192"/>
                  </a:cxn>
                  <a:cxn ang="0">
                    <a:pos x="3005" y="1264"/>
                  </a:cxn>
                  <a:cxn ang="0">
                    <a:pos x="2965" y="1312"/>
                  </a:cxn>
                  <a:cxn ang="0">
                    <a:pos x="2893" y="1336"/>
                  </a:cxn>
                  <a:cxn ang="0">
                    <a:pos x="2829" y="1392"/>
                  </a:cxn>
                  <a:cxn ang="0">
                    <a:pos x="2789" y="1512"/>
                  </a:cxn>
                  <a:cxn ang="0">
                    <a:pos x="2709" y="1472"/>
                  </a:cxn>
                  <a:cxn ang="0">
                    <a:pos x="2581" y="1528"/>
                  </a:cxn>
                  <a:cxn ang="0">
                    <a:pos x="2213" y="1616"/>
                  </a:cxn>
                  <a:cxn ang="0">
                    <a:pos x="2109" y="1632"/>
                  </a:cxn>
                  <a:cxn ang="0">
                    <a:pos x="1725" y="1528"/>
                  </a:cxn>
                  <a:cxn ang="0">
                    <a:pos x="1333" y="1464"/>
                  </a:cxn>
                  <a:cxn ang="0">
                    <a:pos x="1141" y="1304"/>
                  </a:cxn>
                  <a:cxn ang="0">
                    <a:pos x="1149" y="1200"/>
                  </a:cxn>
                  <a:cxn ang="0">
                    <a:pos x="925" y="1208"/>
                  </a:cxn>
                  <a:cxn ang="0">
                    <a:pos x="621" y="1280"/>
                  </a:cxn>
                  <a:cxn ang="0">
                    <a:pos x="493" y="1304"/>
                  </a:cxn>
                  <a:cxn ang="0">
                    <a:pos x="461" y="1232"/>
                  </a:cxn>
                  <a:cxn ang="0">
                    <a:pos x="381" y="1208"/>
                  </a:cxn>
                  <a:cxn ang="0">
                    <a:pos x="221" y="1176"/>
                  </a:cxn>
                  <a:cxn ang="0">
                    <a:pos x="117" y="1144"/>
                  </a:cxn>
                  <a:cxn ang="0">
                    <a:pos x="45" y="1096"/>
                  </a:cxn>
                  <a:cxn ang="0">
                    <a:pos x="21" y="976"/>
                  </a:cxn>
                  <a:cxn ang="0">
                    <a:pos x="125" y="768"/>
                  </a:cxn>
                </a:cxnLst>
                <a:rect l="0" t="0" r="r" b="b"/>
                <a:pathLst>
                  <a:path w="3330" h="1632">
                    <a:moveTo>
                      <a:pt x="45" y="800"/>
                    </a:moveTo>
                    <a:cubicBezTo>
                      <a:pt x="85" y="790"/>
                      <a:pt x="89" y="772"/>
                      <a:pt x="125" y="760"/>
                    </a:cubicBezTo>
                    <a:cubicBezTo>
                      <a:pt x="141" y="765"/>
                      <a:pt x="157" y="771"/>
                      <a:pt x="173" y="776"/>
                    </a:cubicBezTo>
                    <a:cubicBezTo>
                      <a:pt x="181" y="779"/>
                      <a:pt x="197" y="784"/>
                      <a:pt x="197" y="784"/>
                    </a:cubicBezTo>
                    <a:cubicBezTo>
                      <a:pt x="234" y="840"/>
                      <a:pt x="213" y="821"/>
                      <a:pt x="253" y="848"/>
                    </a:cubicBezTo>
                    <a:cubicBezTo>
                      <a:pt x="274" y="880"/>
                      <a:pt x="296" y="912"/>
                      <a:pt x="317" y="944"/>
                    </a:cubicBezTo>
                    <a:cubicBezTo>
                      <a:pt x="326" y="958"/>
                      <a:pt x="365" y="960"/>
                      <a:pt x="365" y="960"/>
                    </a:cubicBezTo>
                    <a:cubicBezTo>
                      <a:pt x="430" y="949"/>
                      <a:pt x="434" y="953"/>
                      <a:pt x="421" y="888"/>
                    </a:cubicBezTo>
                    <a:cubicBezTo>
                      <a:pt x="435" y="818"/>
                      <a:pt x="416" y="827"/>
                      <a:pt x="493" y="816"/>
                    </a:cubicBezTo>
                    <a:cubicBezTo>
                      <a:pt x="573" y="836"/>
                      <a:pt x="536" y="825"/>
                      <a:pt x="605" y="848"/>
                    </a:cubicBezTo>
                    <a:cubicBezTo>
                      <a:pt x="621" y="853"/>
                      <a:pt x="653" y="864"/>
                      <a:pt x="653" y="864"/>
                    </a:cubicBezTo>
                    <a:cubicBezTo>
                      <a:pt x="690" y="920"/>
                      <a:pt x="669" y="901"/>
                      <a:pt x="709" y="928"/>
                    </a:cubicBezTo>
                    <a:cubicBezTo>
                      <a:pt x="750" y="914"/>
                      <a:pt x="774" y="896"/>
                      <a:pt x="813" y="880"/>
                    </a:cubicBezTo>
                    <a:cubicBezTo>
                      <a:pt x="859" y="862"/>
                      <a:pt x="893" y="855"/>
                      <a:pt x="941" y="848"/>
                    </a:cubicBezTo>
                    <a:cubicBezTo>
                      <a:pt x="995" y="830"/>
                      <a:pt x="929" y="851"/>
                      <a:pt x="1013" y="832"/>
                    </a:cubicBezTo>
                    <a:cubicBezTo>
                      <a:pt x="1021" y="830"/>
                      <a:pt x="1029" y="828"/>
                      <a:pt x="1037" y="824"/>
                    </a:cubicBezTo>
                    <a:cubicBezTo>
                      <a:pt x="1046" y="820"/>
                      <a:pt x="1052" y="810"/>
                      <a:pt x="1061" y="808"/>
                    </a:cubicBezTo>
                    <a:cubicBezTo>
                      <a:pt x="1084" y="802"/>
                      <a:pt x="1109" y="803"/>
                      <a:pt x="1133" y="800"/>
                    </a:cubicBezTo>
                    <a:cubicBezTo>
                      <a:pt x="1152" y="795"/>
                      <a:pt x="1170" y="782"/>
                      <a:pt x="1189" y="784"/>
                    </a:cubicBezTo>
                    <a:cubicBezTo>
                      <a:pt x="1237" y="789"/>
                      <a:pt x="1296" y="817"/>
                      <a:pt x="1341" y="832"/>
                    </a:cubicBezTo>
                    <a:cubicBezTo>
                      <a:pt x="1371" y="842"/>
                      <a:pt x="1405" y="837"/>
                      <a:pt x="1437" y="840"/>
                    </a:cubicBezTo>
                    <a:cubicBezTo>
                      <a:pt x="1450" y="844"/>
                      <a:pt x="1477" y="851"/>
                      <a:pt x="1485" y="864"/>
                    </a:cubicBezTo>
                    <a:cubicBezTo>
                      <a:pt x="1494" y="878"/>
                      <a:pt x="1492" y="898"/>
                      <a:pt x="1501" y="912"/>
                    </a:cubicBezTo>
                    <a:cubicBezTo>
                      <a:pt x="1506" y="920"/>
                      <a:pt x="1512" y="928"/>
                      <a:pt x="1517" y="936"/>
                    </a:cubicBezTo>
                    <a:cubicBezTo>
                      <a:pt x="1563" y="925"/>
                      <a:pt x="1566" y="917"/>
                      <a:pt x="1557" y="872"/>
                    </a:cubicBezTo>
                    <a:cubicBezTo>
                      <a:pt x="1557" y="871"/>
                      <a:pt x="1549" y="810"/>
                      <a:pt x="1541" y="800"/>
                    </a:cubicBezTo>
                    <a:cubicBezTo>
                      <a:pt x="1525" y="779"/>
                      <a:pt x="1500" y="766"/>
                      <a:pt x="1485" y="744"/>
                    </a:cubicBezTo>
                    <a:cubicBezTo>
                      <a:pt x="1480" y="736"/>
                      <a:pt x="1474" y="728"/>
                      <a:pt x="1469" y="720"/>
                    </a:cubicBezTo>
                    <a:cubicBezTo>
                      <a:pt x="1474" y="704"/>
                      <a:pt x="1480" y="688"/>
                      <a:pt x="1485" y="672"/>
                    </a:cubicBezTo>
                    <a:cubicBezTo>
                      <a:pt x="1488" y="664"/>
                      <a:pt x="1493" y="648"/>
                      <a:pt x="1493" y="648"/>
                    </a:cubicBezTo>
                    <a:cubicBezTo>
                      <a:pt x="1475" y="576"/>
                      <a:pt x="1484" y="605"/>
                      <a:pt x="1469" y="560"/>
                    </a:cubicBezTo>
                    <a:cubicBezTo>
                      <a:pt x="1472" y="547"/>
                      <a:pt x="1471" y="532"/>
                      <a:pt x="1477" y="520"/>
                    </a:cubicBezTo>
                    <a:cubicBezTo>
                      <a:pt x="1507" y="454"/>
                      <a:pt x="1509" y="472"/>
                      <a:pt x="1581" y="464"/>
                    </a:cubicBezTo>
                    <a:cubicBezTo>
                      <a:pt x="1615" y="453"/>
                      <a:pt x="1642" y="436"/>
                      <a:pt x="1677" y="424"/>
                    </a:cubicBezTo>
                    <a:cubicBezTo>
                      <a:pt x="1685" y="421"/>
                      <a:pt x="1701" y="416"/>
                      <a:pt x="1701" y="416"/>
                    </a:cubicBezTo>
                    <a:cubicBezTo>
                      <a:pt x="1712" y="400"/>
                      <a:pt x="1727" y="386"/>
                      <a:pt x="1733" y="368"/>
                    </a:cubicBezTo>
                    <a:cubicBezTo>
                      <a:pt x="1748" y="323"/>
                      <a:pt x="1750" y="282"/>
                      <a:pt x="1789" y="256"/>
                    </a:cubicBezTo>
                    <a:cubicBezTo>
                      <a:pt x="1803" y="261"/>
                      <a:pt x="1854" y="278"/>
                      <a:pt x="1861" y="280"/>
                    </a:cubicBezTo>
                    <a:cubicBezTo>
                      <a:pt x="1869" y="283"/>
                      <a:pt x="1885" y="288"/>
                      <a:pt x="1885" y="288"/>
                    </a:cubicBezTo>
                    <a:cubicBezTo>
                      <a:pt x="1952" y="244"/>
                      <a:pt x="1881" y="191"/>
                      <a:pt x="1949" y="168"/>
                    </a:cubicBezTo>
                    <a:cubicBezTo>
                      <a:pt x="1949" y="168"/>
                      <a:pt x="2001" y="180"/>
                      <a:pt x="2005" y="184"/>
                    </a:cubicBezTo>
                    <a:cubicBezTo>
                      <a:pt x="2024" y="203"/>
                      <a:pt x="2011" y="229"/>
                      <a:pt x="2053" y="248"/>
                    </a:cubicBezTo>
                    <a:cubicBezTo>
                      <a:pt x="2053" y="248"/>
                      <a:pt x="2113" y="268"/>
                      <a:pt x="2125" y="272"/>
                    </a:cubicBezTo>
                    <a:cubicBezTo>
                      <a:pt x="2133" y="275"/>
                      <a:pt x="2149" y="280"/>
                      <a:pt x="2149" y="280"/>
                    </a:cubicBezTo>
                    <a:cubicBezTo>
                      <a:pt x="2194" y="274"/>
                      <a:pt x="2241" y="270"/>
                      <a:pt x="2277" y="240"/>
                    </a:cubicBezTo>
                    <a:cubicBezTo>
                      <a:pt x="2286" y="233"/>
                      <a:pt x="2292" y="223"/>
                      <a:pt x="2301" y="216"/>
                    </a:cubicBezTo>
                    <a:cubicBezTo>
                      <a:pt x="2316" y="204"/>
                      <a:pt x="2349" y="184"/>
                      <a:pt x="2349" y="184"/>
                    </a:cubicBezTo>
                    <a:cubicBezTo>
                      <a:pt x="2354" y="176"/>
                      <a:pt x="2358" y="167"/>
                      <a:pt x="2365" y="160"/>
                    </a:cubicBezTo>
                    <a:cubicBezTo>
                      <a:pt x="2372" y="153"/>
                      <a:pt x="2383" y="152"/>
                      <a:pt x="2389" y="144"/>
                    </a:cubicBezTo>
                    <a:cubicBezTo>
                      <a:pt x="2394" y="137"/>
                      <a:pt x="2393" y="128"/>
                      <a:pt x="2397" y="120"/>
                    </a:cubicBezTo>
                    <a:cubicBezTo>
                      <a:pt x="2419" y="76"/>
                      <a:pt x="2427" y="36"/>
                      <a:pt x="2469" y="8"/>
                    </a:cubicBezTo>
                    <a:cubicBezTo>
                      <a:pt x="2477" y="11"/>
                      <a:pt x="2485" y="17"/>
                      <a:pt x="2493" y="16"/>
                    </a:cubicBezTo>
                    <a:cubicBezTo>
                      <a:pt x="2510" y="14"/>
                      <a:pt x="2541" y="0"/>
                      <a:pt x="2541" y="0"/>
                    </a:cubicBezTo>
                    <a:cubicBezTo>
                      <a:pt x="2552" y="3"/>
                      <a:pt x="2562" y="5"/>
                      <a:pt x="2573" y="8"/>
                    </a:cubicBezTo>
                    <a:cubicBezTo>
                      <a:pt x="2589" y="13"/>
                      <a:pt x="2621" y="24"/>
                      <a:pt x="2621" y="24"/>
                    </a:cubicBezTo>
                    <a:cubicBezTo>
                      <a:pt x="2641" y="55"/>
                      <a:pt x="2658" y="49"/>
                      <a:pt x="2685" y="72"/>
                    </a:cubicBezTo>
                    <a:cubicBezTo>
                      <a:pt x="2709" y="92"/>
                      <a:pt x="2711" y="105"/>
                      <a:pt x="2741" y="120"/>
                    </a:cubicBezTo>
                    <a:cubicBezTo>
                      <a:pt x="2832" y="166"/>
                      <a:pt x="2945" y="183"/>
                      <a:pt x="3045" y="192"/>
                    </a:cubicBezTo>
                    <a:cubicBezTo>
                      <a:pt x="3128" y="186"/>
                      <a:pt x="3141" y="171"/>
                      <a:pt x="3197" y="208"/>
                    </a:cubicBezTo>
                    <a:cubicBezTo>
                      <a:pt x="3200" y="216"/>
                      <a:pt x="3199" y="226"/>
                      <a:pt x="3205" y="232"/>
                    </a:cubicBezTo>
                    <a:cubicBezTo>
                      <a:pt x="3211" y="238"/>
                      <a:pt x="3228" y="232"/>
                      <a:pt x="3229" y="240"/>
                    </a:cubicBezTo>
                    <a:cubicBezTo>
                      <a:pt x="3245" y="367"/>
                      <a:pt x="3196" y="511"/>
                      <a:pt x="3293" y="608"/>
                    </a:cubicBezTo>
                    <a:cubicBezTo>
                      <a:pt x="3318" y="684"/>
                      <a:pt x="3330" y="825"/>
                      <a:pt x="3237" y="856"/>
                    </a:cubicBezTo>
                    <a:cubicBezTo>
                      <a:pt x="3186" y="843"/>
                      <a:pt x="3211" y="857"/>
                      <a:pt x="3173" y="800"/>
                    </a:cubicBezTo>
                    <a:cubicBezTo>
                      <a:pt x="3164" y="787"/>
                      <a:pt x="3141" y="796"/>
                      <a:pt x="3125" y="792"/>
                    </a:cubicBezTo>
                    <a:cubicBezTo>
                      <a:pt x="3085" y="782"/>
                      <a:pt x="3078" y="777"/>
                      <a:pt x="3045" y="760"/>
                    </a:cubicBezTo>
                    <a:cubicBezTo>
                      <a:pt x="3040" y="768"/>
                      <a:pt x="3030" y="774"/>
                      <a:pt x="3029" y="784"/>
                    </a:cubicBezTo>
                    <a:cubicBezTo>
                      <a:pt x="3027" y="795"/>
                      <a:pt x="3035" y="805"/>
                      <a:pt x="3037" y="816"/>
                    </a:cubicBezTo>
                    <a:cubicBezTo>
                      <a:pt x="3042" y="845"/>
                      <a:pt x="3032" y="883"/>
                      <a:pt x="3053" y="904"/>
                    </a:cubicBezTo>
                    <a:cubicBezTo>
                      <a:pt x="3059" y="910"/>
                      <a:pt x="3069" y="909"/>
                      <a:pt x="3077" y="912"/>
                    </a:cubicBezTo>
                    <a:cubicBezTo>
                      <a:pt x="3082" y="920"/>
                      <a:pt x="3089" y="927"/>
                      <a:pt x="3093" y="936"/>
                    </a:cubicBezTo>
                    <a:cubicBezTo>
                      <a:pt x="3100" y="951"/>
                      <a:pt x="3109" y="984"/>
                      <a:pt x="3109" y="984"/>
                    </a:cubicBezTo>
                    <a:cubicBezTo>
                      <a:pt x="3096" y="1024"/>
                      <a:pt x="3109" y="1005"/>
                      <a:pt x="3053" y="1024"/>
                    </a:cubicBezTo>
                    <a:cubicBezTo>
                      <a:pt x="3045" y="1027"/>
                      <a:pt x="3029" y="1032"/>
                      <a:pt x="3029" y="1032"/>
                    </a:cubicBezTo>
                    <a:cubicBezTo>
                      <a:pt x="3019" y="1110"/>
                      <a:pt x="3010" y="1105"/>
                      <a:pt x="2989" y="1168"/>
                    </a:cubicBezTo>
                    <a:cubicBezTo>
                      <a:pt x="2992" y="1176"/>
                      <a:pt x="2992" y="1185"/>
                      <a:pt x="2997" y="1192"/>
                    </a:cubicBezTo>
                    <a:cubicBezTo>
                      <a:pt x="3003" y="1200"/>
                      <a:pt x="3018" y="1199"/>
                      <a:pt x="3021" y="1208"/>
                    </a:cubicBezTo>
                    <a:cubicBezTo>
                      <a:pt x="3022" y="1210"/>
                      <a:pt x="3008" y="1259"/>
                      <a:pt x="3005" y="1264"/>
                    </a:cubicBezTo>
                    <a:cubicBezTo>
                      <a:pt x="2999" y="1273"/>
                      <a:pt x="2988" y="1279"/>
                      <a:pt x="2981" y="1288"/>
                    </a:cubicBezTo>
                    <a:cubicBezTo>
                      <a:pt x="2975" y="1295"/>
                      <a:pt x="2973" y="1307"/>
                      <a:pt x="2965" y="1312"/>
                    </a:cubicBezTo>
                    <a:cubicBezTo>
                      <a:pt x="2951" y="1321"/>
                      <a:pt x="2933" y="1323"/>
                      <a:pt x="2917" y="1328"/>
                    </a:cubicBezTo>
                    <a:cubicBezTo>
                      <a:pt x="2909" y="1331"/>
                      <a:pt x="2893" y="1336"/>
                      <a:pt x="2893" y="1336"/>
                    </a:cubicBezTo>
                    <a:cubicBezTo>
                      <a:pt x="2888" y="1344"/>
                      <a:pt x="2884" y="1354"/>
                      <a:pt x="2877" y="1360"/>
                    </a:cubicBezTo>
                    <a:cubicBezTo>
                      <a:pt x="2863" y="1373"/>
                      <a:pt x="2829" y="1392"/>
                      <a:pt x="2829" y="1392"/>
                    </a:cubicBezTo>
                    <a:cubicBezTo>
                      <a:pt x="2810" y="1449"/>
                      <a:pt x="2822" y="1426"/>
                      <a:pt x="2797" y="1464"/>
                    </a:cubicBezTo>
                    <a:cubicBezTo>
                      <a:pt x="2794" y="1480"/>
                      <a:pt x="2800" y="1501"/>
                      <a:pt x="2789" y="1512"/>
                    </a:cubicBezTo>
                    <a:cubicBezTo>
                      <a:pt x="2781" y="1520"/>
                      <a:pt x="2767" y="1509"/>
                      <a:pt x="2757" y="1504"/>
                    </a:cubicBezTo>
                    <a:cubicBezTo>
                      <a:pt x="2740" y="1495"/>
                      <a:pt x="2709" y="1472"/>
                      <a:pt x="2709" y="1472"/>
                    </a:cubicBezTo>
                    <a:cubicBezTo>
                      <a:pt x="2688" y="1475"/>
                      <a:pt x="2666" y="1474"/>
                      <a:pt x="2645" y="1480"/>
                    </a:cubicBezTo>
                    <a:cubicBezTo>
                      <a:pt x="2613" y="1489"/>
                      <a:pt x="2617" y="1516"/>
                      <a:pt x="2581" y="1528"/>
                    </a:cubicBezTo>
                    <a:cubicBezTo>
                      <a:pt x="2477" y="1523"/>
                      <a:pt x="2393" y="1516"/>
                      <a:pt x="2293" y="1536"/>
                    </a:cubicBezTo>
                    <a:cubicBezTo>
                      <a:pt x="2229" y="1579"/>
                      <a:pt x="2256" y="1552"/>
                      <a:pt x="2213" y="1616"/>
                    </a:cubicBezTo>
                    <a:cubicBezTo>
                      <a:pt x="2207" y="1625"/>
                      <a:pt x="2192" y="1622"/>
                      <a:pt x="2181" y="1624"/>
                    </a:cubicBezTo>
                    <a:cubicBezTo>
                      <a:pt x="2157" y="1628"/>
                      <a:pt x="2133" y="1629"/>
                      <a:pt x="2109" y="1632"/>
                    </a:cubicBezTo>
                    <a:cubicBezTo>
                      <a:pt x="2007" y="1615"/>
                      <a:pt x="1911" y="1569"/>
                      <a:pt x="1813" y="1536"/>
                    </a:cubicBezTo>
                    <a:cubicBezTo>
                      <a:pt x="1785" y="1527"/>
                      <a:pt x="1754" y="1531"/>
                      <a:pt x="1725" y="1528"/>
                    </a:cubicBezTo>
                    <a:cubicBezTo>
                      <a:pt x="1645" y="1519"/>
                      <a:pt x="1565" y="1507"/>
                      <a:pt x="1485" y="1496"/>
                    </a:cubicBezTo>
                    <a:cubicBezTo>
                      <a:pt x="1431" y="1478"/>
                      <a:pt x="1392" y="1471"/>
                      <a:pt x="1333" y="1464"/>
                    </a:cubicBezTo>
                    <a:cubicBezTo>
                      <a:pt x="1288" y="1453"/>
                      <a:pt x="1244" y="1442"/>
                      <a:pt x="1205" y="1416"/>
                    </a:cubicBezTo>
                    <a:cubicBezTo>
                      <a:pt x="1191" y="1374"/>
                      <a:pt x="1178" y="1329"/>
                      <a:pt x="1141" y="1304"/>
                    </a:cubicBezTo>
                    <a:cubicBezTo>
                      <a:pt x="1120" y="1273"/>
                      <a:pt x="1121" y="1287"/>
                      <a:pt x="1133" y="1248"/>
                    </a:cubicBezTo>
                    <a:cubicBezTo>
                      <a:pt x="1138" y="1232"/>
                      <a:pt x="1149" y="1200"/>
                      <a:pt x="1149" y="1200"/>
                    </a:cubicBezTo>
                    <a:cubicBezTo>
                      <a:pt x="1135" y="1158"/>
                      <a:pt x="1150" y="1176"/>
                      <a:pt x="1085" y="1184"/>
                    </a:cubicBezTo>
                    <a:cubicBezTo>
                      <a:pt x="1031" y="1191"/>
                      <a:pt x="978" y="1197"/>
                      <a:pt x="925" y="1208"/>
                    </a:cubicBezTo>
                    <a:cubicBezTo>
                      <a:pt x="825" y="1188"/>
                      <a:pt x="844" y="1193"/>
                      <a:pt x="693" y="1200"/>
                    </a:cubicBezTo>
                    <a:cubicBezTo>
                      <a:pt x="644" y="1216"/>
                      <a:pt x="652" y="1259"/>
                      <a:pt x="621" y="1280"/>
                    </a:cubicBezTo>
                    <a:cubicBezTo>
                      <a:pt x="590" y="1301"/>
                      <a:pt x="562" y="1305"/>
                      <a:pt x="525" y="1312"/>
                    </a:cubicBezTo>
                    <a:cubicBezTo>
                      <a:pt x="514" y="1309"/>
                      <a:pt x="502" y="1311"/>
                      <a:pt x="493" y="1304"/>
                    </a:cubicBezTo>
                    <a:cubicBezTo>
                      <a:pt x="486" y="1299"/>
                      <a:pt x="489" y="1288"/>
                      <a:pt x="485" y="1280"/>
                    </a:cubicBezTo>
                    <a:cubicBezTo>
                      <a:pt x="454" y="1218"/>
                      <a:pt x="481" y="1292"/>
                      <a:pt x="461" y="1232"/>
                    </a:cubicBezTo>
                    <a:cubicBezTo>
                      <a:pt x="437" y="1238"/>
                      <a:pt x="414" y="1249"/>
                      <a:pt x="389" y="1232"/>
                    </a:cubicBezTo>
                    <a:cubicBezTo>
                      <a:pt x="382" y="1227"/>
                      <a:pt x="385" y="1216"/>
                      <a:pt x="381" y="1208"/>
                    </a:cubicBezTo>
                    <a:cubicBezTo>
                      <a:pt x="366" y="1179"/>
                      <a:pt x="347" y="1162"/>
                      <a:pt x="317" y="1152"/>
                    </a:cubicBezTo>
                    <a:cubicBezTo>
                      <a:pt x="252" y="1163"/>
                      <a:pt x="284" y="1155"/>
                      <a:pt x="221" y="1176"/>
                    </a:cubicBezTo>
                    <a:cubicBezTo>
                      <a:pt x="213" y="1179"/>
                      <a:pt x="197" y="1184"/>
                      <a:pt x="197" y="1184"/>
                    </a:cubicBezTo>
                    <a:cubicBezTo>
                      <a:pt x="169" y="1156"/>
                      <a:pt x="155" y="1153"/>
                      <a:pt x="117" y="1144"/>
                    </a:cubicBezTo>
                    <a:cubicBezTo>
                      <a:pt x="101" y="1133"/>
                      <a:pt x="85" y="1123"/>
                      <a:pt x="69" y="1112"/>
                    </a:cubicBezTo>
                    <a:cubicBezTo>
                      <a:pt x="61" y="1107"/>
                      <a:pt x="45" y="1096"/>
                      <a:pt x="45" y="1096"/>
                    </a:cubicBezTo>
                    <a:cubicBezTo>
                      <a:pt x="34" y="1080"/>
                      <a:pt x="24" y="1064"/>
                      <a:pt x="13" y="1048"/>
                    </a:cubicBezTo>
                    <a:cubicBezTo>
                      <a:pt x="0" y="1028"/>
                      <a:pt x="18" y="1000"/>
                      <a:pt x="21" y="976"/>
                    </a:cubicBezTo>
                    <a:cubicBezTo>
                      <a:pt x="27" y="926"/>
                      <a:pt x="50" y="861"/>
                      <a:pt x="93" y="832"/>
                    </a:cubicBezTo>
                    <a:cubicBezTo>
                      <a:pt x="102" y="760"/>
                      <a:pt x="80" y="768"/>
                      <a:pt x="125" y="768"/>
                    </a:cubicBezTo>
                  </a:path>
                </a:pathLst>
              </a:custGeom>
              <a:solidFill>
                <a:srgbClr val="CC00CC"/>
              </a:solidFill>
              <a:ln w="4763" cap="flat" cmpd="sng">
                <a:solidFill>
                  <a:srgbClr val="000000"/>
                </a:solidFill>
                <a:prstDash val="solid"/>
                <a:round/>
                <a:headEnd type="none" w="med" len="med"/>
                <a:tailEnd type="none" w="med" len="med"/>
              </a:ln>
              <a:effectLst/>
            </p:spPr>
            <p:txBody>
              <a:bodyPr/>
              <a:lstStyle/>
              <a:p>
                <a:endParaRPr lang="hu-HU" sz="2000">
                  <a:latin typeface="Cambria" pitchFamily="18" charset="0"/>
                </a:endParaRPr>
              </a:p>
            </p:txBody>
          </p:sp>
        </p:grpSp>
        <p:grpSp>
          <p:nvGrpSpPr>
            <p:cNvPr id="15" name="Group 23"/>
            <p:cNvGrpSpPr>
              <a:grpSpLocks noChangeAspect="1"/>
            </p:cNvGrpSpPr>
            <p:nvPr/>
          </p:nvGrpSpPr>
          <p:grpSpPr bwMode="auto">
            <a:xfrm>
              <a:off x="3794" y="1759"/>
              <a:ext cx="254" cy="432"/>
              <a:chOff x="536" y="824"/>
              <a:chExt cx="1808" cy="3008"/>
            </a:xfrm>
          </p:grpSpPr>
          <p:sp>
            <p:nvSpPr>
              <p:cNvPr id="83" name="Freeform 24"/>
              <p:cNvSpPr>
                <a:spLocks noChangeAspect="1"/>
              </p:cNvSpPr>
              <p:nvPr/>
            </p:nvSpPr>
            <p:spPr bwMode="auto">
              <a:xfrm>
                <a:off x="536" y="1832"/>
                <a:ext cx="531" cy="465"/>
              </a:xfrm>
              <a:custGeom>
                <a:avLst/>
                <a:gdLst/>
                <a:ahLst/>
                <a:cxnLst>
                  <a:cxn ang="0">
                    <a:pos x="248" y="24"/>
                  </a:cxn>
                  <a:cxn ang="0">
                    <a:pos x="352" y="0"/>
                  </a:cxn>
                  <a:cxn ang="0">
                    <a:pos x="448" y="64"/>
                  </a:cxn>
                  <a:cxn ang="0">
                    <a:pos x="496" y="80"/>
                  </a:cxn>
                  <a:cxn ang="0">
                    <a:pos x="488" y="248"/>
                  </a:cxn>
                  <a:cxn ang="0">
                    <a:pos x="528" y="352"/>
                  </a:cxn>
                  <a:cxn ang="0">
                    <a:pos x="520" y="376"/>
                  </a:cxn>
                  <a:cxn ang="0">
                    <a:pos x="472" y="408"/>
                  </a:cxn>
                  <a:cxn ang="0">
                    <a:pos x="416" y="448"/>
                  </a:cxn>
                  <a:cxn ang="0">
                    <a:pos x="368" y="464"/>
                  </a:cxn>
                  <a:cxn ang="0">
                    <a:pos x="296" y="448"/>
                  </a:cxn>
                  <a:cxn ang="0">
                    <a:pos x="256" y="376"/>
                  </a:cxn>
                  <a:cxn ang="0">
                    <a:pos x="240" y="312"/>
                  </a:cxn>
                  <a:cxn ang="0">
                    <a:pos x="216" y="304"/>
                  </a:cxn>
                  <a:cxn ang="0">
                    <a:pos x="160" y="312"/>
                  </a:cxn>
                  <a:cxn ang="0">
                    <a:pos x="112" y="328"/>
                  </a:cxn>
                  <a:cxn ang="0">
                    <a:pos x="40" y="320"/>
                  </a:cxn>
                  <a:cxn ang="0">
                    <a:pos x="8" y="248"/>
                  </a:cxn>
                  <a:cxn ang="0">
                    <a:pos x="0" y="224"/>
                  </a:cxn>
                  <a:cxn ang="0">
                    <a:pos x="24" y="176"/>
                  </a:cxn>
                  <a:cxn ang="0">
                    <a:pos x="72" y="160"/>
                  </a:cxn>
                  <a:cxn ang="0">
                    <a:pos x="96" y="152"/>
                  </a:cxn>
                  <a:cxn ang="0">
                    <a:pos x="112" y="104"/>
                  </a:cxn>
                  <a:cxn ang="0">
                    <a:pos x="144" y="96"/>
                  </a:cxn>
                  <a:cxn ang="0">
                    <a:pos x="192" y="80"/>
                  </a:cxn>
                  <a:cxn ang="0">
                    <a:pos x="224" y="40"/>
                  </a:cxn>
                  <a:cxn ang="0">
                    <a:pos x="248" y="24"/>
                  </a:cxn>
                </a:cxnLst>
                <a:rect l="0" t="0" r="r" b="b"/>
                <a:pathLst>
                  <a:path w="531" h="465">
                    <a:moveTo>
                      <a:pt x="248" y="24"/>
                    </a:moveTo>
                    <a:cubicBezTo>
                      <a:pt x="283" y="17"/>
                      <a:pt x="317" y="7"/>
                      <a:pt x="352" y="0"/>
                    </a:cubicBezTo>
                    <a:cubicBezTo>
                      <a:pt x="413" y="12"/>
                      <a:pt x="411" y="8"/>
                      <a:pt x="448" y="64"/>
                    </a:cubicBezTo>
                    <a:cubicBezTo>
                      <a:pt x="457" y="78"/>
                      <a:pt x="496" y="80"/>
                      <a:pt x="496" y="80"/>
                    </a:cubicBezTo>
                    <a:cubicBezTo>
                      <a:pt x="531" y="132"/>
                      <a:pt x="522" y="197"/>
                      <a:pt x="488" y="248"/>
                    </a:cubicBezTo>
                    <a:cubicBezTo>
                      <a:pt x="500" y="285"/>
                      <a:pt x="518" y="313"/>
                      <a:pt x="528" y="352"/>
                    </a:cubicBezTo>
                    <a:cubicBezTo>
                      <a:pt x="525" y="360"/>
                      <a:pt x="526" y="370"/>
                      <a:pt x="520" y="376"/>
                    </a:cubicBezTo>
                    <a:cubicBezTo>
                      <a:pt x="506" y="390"/>
                      <a:pt x="472" y="408"/>
                      <a:pt x="472" y="408"/>
                    </a:cubicBezTo>
                    <a:cubicBezTo>
                      <a:pt x="459" y="448"/>
                      <a:pt x="472" y="429"/>
                      <a:pt x="416" y="448"/>
                    </a:cubicBezTo>
                    <a:cubicBezTo>
                      <a:pt x="400" y="453"/>
                      <a:pt x="368" y="464"/>
                      <a:pt x="368" y="464"/>
                    </a:cubicBezTo>
                    <a:cubicBezTo>
                      <a:pt x="344" y="460"/>
                      <a:pt x="313" y="465"/>
                      <a:pt x="296" y="448"/>
                    </a:cubicBezTo>
                    <a:cubicBezTo>
                      <a:pt x="276" y="428"/>
                      <a:pt x="263" y="403"/>
                      <a:pt x="256" y="376"/>
                    </a:cubicBezTo>
                    <a:cubicBezTo>
                      <a:pt x="251" y="355"/>
                      <a:pt x="256" y="328"/>
                      <a:pt x="240" y="312"/>
                    </a:cubicBezTo>
                    <a:cubicBezTo>
                      <a:pt x="234" y="306"/>
                      <a:pt x="224" y="307"/>
                      <a:pt x="216" y="304"/>
                    </a:cubicBezTo>
                    <a:cubicBezTo>
                      <a:pt x="197" y="307"/>
                      <a:pt x="178" y="308"/>
                      <a:pt x="160" y="312"/>
                    </a:cubicBezTo>
                    <a:cubicBezTo>
                      <a:pt x="144" y="316"/>
                      <a:pt x="112" y="328"/>
                      <a:pt x="112" y="328"/>
                    </a:cubicBezTo>
                    <a:cubicBezTo>
                      <a:pt x="88" y="325"/>
                      <a:pt x="63" y="328"/>
                      <a:pt x="40" y="320"/>
                    </a:cubicBezTo>
                    <a:cubicBezTo>
                      <a:pt x="15" y="311"/>
                      <a:pt x="16" y="273"/>
                      <a:pt x="8" y="248"/>
                    </a:cubicBezTo>
                    <a:cubicBezTo>
                      <a:pt x="5" y="240"/>
                      <a:pt x="0" y="224"/>
                      <a:pt x="0" y="224"/>
                    </a:cubicBezTo>
                    <a:cubicBezTo>
                      <a:pt x="4" y="211"/>
                      <a:pt x="11" y="184"/>
                      <a:pt x="24" y="176"/>
                    </a:cubicBezTo>
                    <a:cubicBezTo>
                      <a:pt x="38" y="167"/>
                      <a:pt x="56" y="165"/>
                      <a:pt x="72" y="160"/>
                    </a:cubicBezTo>
                    <a:cubicBezTo>
                      <a:pt x="80" y="157"/>
                      <a:pt x="96" y="152"/>
                      <a:pt x="96" y="152"/>
                    </a:cubicBezTo>
                    <a:cubicBezTo>
                      <a:pt x="101" y="136"/>
                      <a:pt x="96" y="108"/>
                      <a:pt x="112" y="104"/>
                    </a:cubicBezTo>
                    <a:cubicBezTo>
                      <a:pt x="123" y="101"/>
                      <a:pt x="133" y="99"/>
                      <a:pt x="144" y="96"/>
                    </a:cubicBezTo>
                    <a:cubicBezTo>
                      <a:pt x="160" y="91"/>
                      <a:pt x="192" y="80"/>
                      <a:pt x="192" y="80"/>
                    </a:cubicBezTo>
                    <a:cubicBezTo>
                      <a:pt x="201" y="52"/>
                      <a:pt x="195" y="54"/>
                      <a:pt x="224" y="40"/>
                    </a:cubicBezTo>
                    <a:cubicBezTo>
                      <a:pt x="251" y="27"/>
                      <a:pt x="248" y="42"/>
                      <a:pt x="248" y="24"/>
                    </a:cubicBezTo>
                    <a:close/>
                  </a:path>
                </a:pathLst>
              </a:custGeom>
              <a:solidFill>
                <a:srgbClr val="6699FF"/>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sp>
            <p:nvSpPr>
              <p:cNvPr id="84" name="Freeform 25"/>
              <p:cNvSpPr>
                <a:spLocks noChangeAspect="1"/>
              </p:cNvSpPr>
              <p:nvPr/>
            </p:nvSpPr>
            <p:spPr bwMode="auto">
              <a:xfrm>
                <a:off x="567" y="824"/>
                <a:ext cx="1777" cy="3008"/>
              </a:xfrm>
              <a:custGeom>
                <a:avLst/>
                <a:gdLst/>
                <a:ahLst/>
                <a:cxnLst>
                  <a:cxn ang="0">
                    <a:pos x="761" y="1112"/>
                  </a:cxn>
                  <a:cxn ang="0">
                    <a:pos x="689" y="960"/>
                  </a:cxn>
                  <a:cxn ang="0">
                    <a:pos x="633" y="904"/>
                  </a:cxn>
                  <a:cxn ang="0">
                    <a:pos x="617" y="632"/>
                  </a:cxn>
                  <a:cxn ang="0">
                    <a:pos x="729" y="480"/>
                  </a:cxn>
                  <a:cxn ang="0">
                    <a:pos x="673" y="280"/>
                  </a:cxn>
                  <a:cxn ang="0">
                    <a:pos x="785" y="184"/>
                  </a:cxn>
                  <a:cxn ang="0">
                    <a:pos x="913" y="152"/>
                  </a:cxn>
                  <a:cxn ang="0">
                    <a:pos x="1097" y="8"/>
                  </a:cxn>
                  <a:cxn ang="0">
                    <a:pos x="1401" y="56"/>
                  </a:cxn>
                  <a:cxn ang="0">
                    <a:pos x="1369" y="160"/>
                  </a:cxn>
                  <a:cxn ang="0">
                    <a:pos x="1209" y="288"/>
                  </a:cxn>
                  <a:cxn ang="0">
                    <a:pos x="1433" y="416"/>
                  </a:cxn>
                  <a:cxn ang="0">
                    <a:pos x="1633" y="560"/>
                  </a:cxn>
                  <a:cxn ang="0">
                    <a:pos x="1345" y="736"/>
                  </a:cxn>
                  <a:cxn ang="0">
                    <a:pos x="1225" y="968"/>
                  </a:cxn>
                  <a:cxn ang="0">
                    <a:pos x="1377" y="1192"/>
                  </a:cxn>
                  <a:cxn ang="0">
                    <a:pos x="1481" y="1712"/>
                  </a:cxn>
                  <a:cxn ang="0">
                    <a:pos x="1553" y="1904"/>
                  </a:cxn>
                  <a:cxn ang="0">
                    <a:pos x="1545" y="2216"/>
                  </a:cxn>
                  <a:cxn ang="0">
                    <a:pos x="1609" y="2288"/>
                  </a:cxn>
                  <a:cxn ang="0">
                    <a:pos x="1761" y="2376"/>
                  </a:cxn>
                  <a:cxn ang="0">
                    <a:pos x="1585" y="2720"/>
                  </a:cxn>
                  <a:cxn ang="0">
                    <a:pos x="1649" y="2920"/>
                  </a:cxn>
                  <a:cxn ang="0">
                    <a:pos x="1241" y="3000"/>
                  </a:cxn>
                  <a:cxn ang="0">
                    <a:pos x="665" y="2848"/>
                  </a:cxn>
                  <a:cxn ang="0">
                    <a:pos x="441" y="2912"/>
                  </a:cxn>
                  <a:cxn ang="0">
                    <a:pos x="257" y="2976"/>
                  </a:cxn>
                  <a:cxn ang="0">
                    <a:pos x="145" y="2904"/>
                  </a:cxn>
                  <a:cxn ang="0">
                    <a:pos x="137" y="2840"/>
                  </a:cxn>
                  <a:cxn ang="0">
                    <a:pos x="425" y="2672"/>
                  </a:cxn>
                  <a:cxn ang="0">
                    <a:pos x="817" y="2600"/>
                  </a:cxn>
                  <a:cxn ang="0">
                    <a:pos x="729" y="2576"/>
                  </a:cxn>
                  <a:cxn ang="0">
                    <a:pos x="481" y="2488"/>
                  </a:cxn>
                  <a:cxn ang="0">
                    <a:pos x="281" y="2392"/>
                  </a:cxn>
                  <a:cxn ang="0">
                    <a:pos x="553" y="2192"/>
                  </a:cxn>
                  <a:cxn ang="0">
                    <a:pos x="545" y="1968"/>
                  </a:cxn>
                  <a:cxn ang="0">
                    <a:pos x="713" y="1880"/>
                  </a:cxn>
                  <a:cxn ang="0">
                    <a:pos x="929" y="1880"/>
                  </a:cxn>
                  <a:cxn ang="0">
                    <a:pos x="929" y="1568"/>
                  </a:cxn>
                  <a:cxn ang="0">
                    <a:pos x="889" y="1448"/>
                  </a:cxn>
                  <a:cxn ang="0">
                    <a:pos x="969" y="1376"/>
                  </a:cxn>
                  <a:cxn ang="0">
                    <a:pos x="793" y="1336"/>
                  </a:cxn>
                  <a:cxn ang="0">
                    <a:pos x="633" y="1256"/>
                  </a:cxn>
                  <a:cxn ang="0">
                    <a:pos x="737" y="1144"/>
                  </a:cxn>
                </a:cxnLst>
                <a:rect l="0" t="0" r="r" b="b"/>
                <a:pathLst>
                  <a:path w="1777" h="3008">
                    <a:moveTo>
                      <a:pt x="657" y="1168"/>
                    </a:moveTo>
                    <a:cubicBezTo>
                      <a:pt x="694" y="1161"/>
                      <a:pt x="715" y="1156"/>
                      <a:pt x="745" y="1136"/>
                    </a:cubicBezTo>
                    <a:cubicBezTo>
                      <a:pt x="750" y="1128"/>
                      <a:pt x="757" y="1121"/>
                      <a:pt x="761" y="1112"/>
                    </a:cubicBezTo>
                    <a:cubicBezTo>
                      <a:pt x="768" y="1097"/>
                      <a:pt x="777" y="1064"/>
                      <a:pt x="777" y="1064"/>
                    </a:cubicBezTo>
                    <a:cubicBezTo>
                      <a:pt x="762" y="1018"/>
                      <a:pt x="779" y="969"/>
                      <a:pt x="729" y="952"/>
                    </a:cubicBezTo>
                    <a:cubicBezTo>
                      <a:pt x="716" y="955"/>
                      <a:pt x="702" y="957"/>
                      <a:pt x="689" y="960"/>
                    </a:cubicBezTo>
                    <a:cubicBezTo>
                      <a:pt x="668" y="965"/>
                      <a:pt x="625" y="976"/>
                      <a:pt x="625" y="976"/>
                    </a:cubicBezTo>
                    <a:cubicBezTo>
                      <a:pt x="612" y="973"/>
                      <a:pt x="595" y="978"/>
                      <a:pt x="585" y="968"/>
                    </a:cubicBezTo>
                    <a:cubicBezTo>
                      <a:pt x="571" y="954"/>
                      <a:pt x="625" y="909"/>
                      <a:pt x="633" y="904"/>
                    </a:cubicBezTo>
                    <a:cubicBezTo>
                      <a:pt x="648" y="860"/>
                      <a:pt x="651" y="814"/>
                      <a:pt x="657" y="768"/>
                    </a:cubicBezTo>
                    <a:cubicBezTo>
                      <a:pt x="654" y="744"/>
                      <a:pt x="656" y="719"/>
                      <a:pt x="649" y="696"/>
                    </a:cubicBezTo>
                    <a:cubicBezTo>
                      <a:pt x="642" y="673"/>
                      <a:pt x="617" y="632"/>
                      <a:pt x="617" y="632"/>
                    </a:cubicBezTo>
                    <a:cubicBezTo>
                      <a:pt x="626" y="604"/>
                      <a:pt x="622" y="605"/>
                      <a:pt x="649" y="584"/>
                    </a:cubicBezTo>
                    <a:cubicBezTo>
                      <a:pt x="664" y="572"/>
                      <a:pt x="697" y="552"/>
                      <a:pt x="697" y="552"/>
                    </a:cubicBezTo>
                    <a:cubicBezTo>
                      <a:pt x="706" y="526"/>
                      <a:pt x="720" y="506"/>
                      <a:pt x="729" y="480"/>
                    </a:cubicBezTo>
                    <a:cubicBezTo>
                      <a:pt x="720" y="385"/>
                      <a:pt x="725" y="416"/>
                      <a:pt x="697" y="352"/>
                    </a:cubicBezTo>
                    <a:cubicBezTo>
                      <a:pt x="690" y="337"/>
                      <a:pt x="686" y="320"/>
                      <a:pt x="681" y="304"/>
                    </a:cubicBezTo>
                    <a:cubicBezTo>
                      <a:pt x="678" y="296"/>
                      <a:pt x="673" y="280"/>
                      <a:pt x="673" y="280"/>
                    </a:cubicBezTo>
                    <a:cubicBezTo>
                      <a:pt x="677" y="256"/>
                      <a:pt x="672" y="225"/>
                      <a:pt x="689" y="208"/>
                    </a:cubicBezTo>
                    <a:cubicBezTo>
                      <a:pt x="703" y="194"/>
                      <a:pt x="737" y="176"/>
                      <a:pt x="737" y="176"/>
                    </a:cubicBezTo>
                    <a:cubicBezTo>
                      <a:pt x="753" y="179"/>
                      <a:pt x="777" y="170"/>
                      <a:pt x="785" y="184"/>
                    </a:cubicBezTo>
                    <a:cubicBezTo>
                      <a:pt x="804" y="220"/>
                      <a:pt x="788" y="266"/>
                      <a:pt x="801" y="304"/>
                    </a:cubicBezTo>
                    <a:cubicBezTo>
                      <a:pt x="840" y="278"/>
                      <a:pt x="840" y="230"/>
                      <a:pt x="865" y="192"/>
                    </a:cubicBezTo>
                    <a:cubicBezTo>
                      <a:pt x="885" y="162"/>
                      <a:pt x="889" y="173"/>
                      <a:pt x="913" y="152"/>
                    </a:cubicBezTo>
                    <a:cubicBezTo>
                      <a:pt x="938" y="129"/>
                      <a:pt x="966" y="108"/>
                      <a:pt x="985" y="80"/>
                    </a:cubicBezTo>
                    <a:cubicBezTo>
                      <a:pt x="990" y="72"/>
                      <a:pt x="994" y="62"/>
                      <a:pt x="1001" y="56"/>
                    </a:cubicBezTo>
                    <a:cubicBezTo>
                      <a:pt x="1039" y="23"/>
                      <a:pt x="1052" y="23"/>
                      <a:pt x="1097" y="8"/>
                    </a:cubicBezTo>
                    <a:cubicBezTo>
                      <a:pt x="1105" y="5"/>
                      <a:pt x="1121" y="0"/>
                      <a:pt x="1121" y="0"/>
                    </a:cubicBezTo>
                    <a:cubicBezTo>
                      <a:pt x="1189" y="6"/>
                      <a:pt x="1247" y="20"/>
                      <a:pt x="1313" y="32"/>
                    </a:cubicBezTo>
                    <a:cubicBezTo>
                      <a:pt x="1363" y="41"/>
                      <a:pt x="1349" y="39"/>
                      <a:pt x="1401" y="56"/>
                    </a:cubicBezTo>
                    <a:cubicBezTo>
                      <a:pt x="1409" y="59"/>
                      <a:pt x="1425" y="64"/>
                      <a:pt x="1425" y="64"/>
                    </a:cubicBezTo>
                    <a:cubicBezTo>
                      <a:pt x="1428" y="75"/>
                      <a:pt x="1436" y="85"/>
                      <a:pt x="1433" y="96"/>
                    </a:cubicBezTo>
                    <a:cubicBezTo>
                      <a:pt x="1430" y="105"/>
                      <a:pt x="1380" y="155"/>
                      <a:pt x="1369" y="160"/>
                    </a:cubicBezTo>
                    <a:cubicBezTo>
                      <a:pt x="1354" y="167"/>
                      <a:pt x="1321" y="176"/>
                      <a:pt x="1321" y="176"/>
                    </a:cubicBezTo>
                    <a:cubicBezTo>
                      <a:pt x="1299" y="210"/>
                      <a:pt x="1270" y="228"/>
                      <a:pt x="1233" y="240"/>
                    </a:cubicBezTo>
                    <a:cubicBezTo>
                      <a:pt x="1227" y="257"/>
                      <a:pt x="1211" y="270"/>
                      <a:pt x="1209" y="288"/>
                    </a:cubicBezTo>
                    <a:cubicBezTo>
                      <a:pt x="1197" y="384"/>
                      <a:pt x="1316" y="369"/>
                      <a:pt x="1377" y="384"/>
                    </a:cubicBezTo>
                    <a:cubicBezTo>
                      <a:pt x="1388" y="392"/>
                      <a:pt x="1397" y="401"/>
                      <a:pt x="1409" y="408"/>
                    </a:cubicBezTo>
                    <a:cubicBezTo>
                      <a:pt x="1416" y="412"/>
                      <a:pt x="1426" y="411"/>
                      <a:pt x="1433" y="416"/>
                    </a:cubicBezTo>
                    <a:cubicBezTo>
                      <a:pt x="1441" y="422"/>
                      <a:pt x="1442" y="434"/>
                      <a:pt x="1449" y="440"/>
                    </a:cubicBezTo>
                    <a:cubicBezTo>
                      <a:pt x="1458" y="448"/>
                      <a:pt x="1471" y="450"/>
                      <a:pt x="1481" y="456"/>
                    </a:cubicBezTo>
                    <a:cubicBezTo>
                      <a:pt x="1534" y="488"/>
                      <a:pt x="1582" y="526"/>
                      <a:pt x="1633" y="560"/>
                    </a:cubicBezTo>
                    <a:cubicBezTo>
                      <a:pt x="1570" y="581"/>
                      <a:pt x="1504" y="595"/>
                      <a:pt x="1441" y="616"/>
                    </a:cubicBezTo>
                    <a:cubicBezTo>
                      <a:pt x="1425" y="640"/>
                      <a:pt x="1409" y="664"/>
                      <a:pt x="1393" y="688"/>
                    </a:cubicBezTo>
                    <a:cubicBezTo>
                      <a:pt x="1380" y="707"/>
                      <a:pt x="1361" y="720"/>
                      <a:pt x="1345" y="736"/>
                    </a:cubicBezTo>
                    <a:cubicBezTo>
                      <a:pt x="1337" y="744"/>
                      <a:pt x="1327" y="751"/>
                      <a:pt x="1321" y="760"/>
                    </a:cubicBezTo>
                    <a:cubicBezTo>
                      <a:pt x="1289" y="807"/>
                      <a:pt x="1274" y="863"/>
                      <a:pt x="1225" y="896"/>
                    </a:cubicBezTo>
                    <a:cubicBezTo>
                      <a:pt x="1217" y="921"/>
                      <a:pt x="1194" y="948"/>
                      <a:pt x="1225" y="968"/>
                    </a:cubicBezTo>
                    <a:cubicBezTo>
                      <a:pt x="1239" y="977"/>
                      <a:pt x="1273" y="984"/>
                      <a:pt x="1273" y="984"/>
                    </a:cubicBezTo>
                    <a:cubicBezTo>
                      <a:pt x="1300" y="1025"/>
                      <a:pt x="1312" y="1067"/>
                      <a:pt x="1329" y="1112"/>
                    </a:cubicBezTo>
                    <a:cubicBezTo>
                      <a:pt x="1340" y="1140"/>
                      <a:pt x="1361" y="1168"/>
                      <a:pt x="1377" y="1192"/>
                    </a:cubicBezTo>
                    <a:cubicBezTo>
                      <a:pt x="1398" y="1224"/>
                      <a:pt x="1405" y="1283"/>
                      <a:pt x="1417" y="1320"/>
                    </a:cubicBezTo>
                    <a:cubicBezTo>
                      <a:pt x="1423" y="1555"/>
                      <a:pt x="1379" y="1559"/>
                      <a:pt x="1465" y="1688"/>
                    </a:cubicBezTo>
                    <a:cubicBezTo>
                      <a:pt x="1470" y="1696"/>
                      <a:pt x="1478" y="1703"/>
                      <a:pt x="1481" y="1712"/>
                    </a:cubicBezTo>
                    <a:cubicBezTo>
                      <a:pt x="1495" y="1755"/>
                      <a:pt x="1515" y="1789"/>
                      <a:pt x="1529" y="1832"/>
                    </a:cubicBezTo>
                    <a:cubicBezTo>
                      <a:pt x="1534" y="1848"/>
                      <a:pt x="1540" y="1864"/>
                      <a:pt x="1545" y="1880"/>
                    </a:cubicBezTo>
                    <a:cubicBezTo>
                      <a:pt x="1548" y="1888"/>
                      <a:pt x="1553" y="1904"/>
                      <a:pt x="1553" y="1904"/>
                    </a:cubicBezTo>
                    <a:cubicBezTo>
                      <a:pt x="1560" y="1971"/>
                      <a:pt x="1572" y="2032"/>
                      <a:pt x="1593" y="2096"/>
                    </a:cubicBezTo>
                    <a:cubicBezTo>
                      <a:pt x="1573" y="2213"/>
                      <a:pt x="1603" y="2092"/>
                      <a:pt x="1561" y="2168"/>
                    </a:cubicBezTo>
                    <a:cubicBezTo>
                      <a:pt x="1553" y="2183"/>
                      <a:pt x="1554" y="2202"/>
                      <a:pt x="1545" y="2216"/>
                    </a:cubicBezTo>
                    <a:cubicBezTo>
                      <a:pt x="1530" y="2238"/>
                      <a:pt x="1513" y="2288"/>
                      <a:pt x="1513" y="2288"/>
                    </a:cubicBezTo>
                    <a:cubicBezTo>
                      <a:pt x="1534" y="2320"/>
                      <a:pt x="1521" y="2316"/>
                      <a:pt x="1561" y="2304"/>
                    </a:cubicBezTo>
                    <a:cubicBezTo>
                      <a:pt x="1577" y="2299"/>
                      <a:pt x="1609" y="2288"/>
                      <a:pt x="1609" y="2288"/>
                    </a:cubicBezTo>
                    <a:cubicBezTo>
                      <a:pt x="1670" y="2295"/>
                      <a:pt x="1690" y="2297"/>
                      <a:pt x="1737" y="2328"/>
                    </a:cubicBezTo>
                    <a:cubicBezTo>
                      <a:pt x="1740" y="2336"/>
                      <a:pt x="1741" y="2344"/>
                      <a:pt x="1745" y="2352"/>
                    </a:cubicBezTo>
                    <a:cubicBezTo>
                      <a:pt x="1749" y="2361"/>
                      <a:pt x="1757" y="2367"/>
                      <a:pt x="1761" y="2376"/>
                    </a:cubicBezTo>
                    <a:cubicBezTo>
                      <a:pt x="1769" y="2394"/>
                      <a:pt x="1771" y="2414"/>
                      <a:pt x="1777" y="2432"/>
                    </a:cubicBezTo>
                    <a:cubicBezTo>
                      <a:pt x="1774" y="2464"/>
                      <a:pt x="1774" y="2496"/>
                      <a:pt x="1769" y="2528"/>
                    </a:cubicBezTo>
                    <a:cubicBezTo>
                      <a:pt x="1754" y="2620"/>
                      <a:pt x="1669" y="2692"/>
                      <a:pt x="1585" y="2720"/>
                    </a:cubicBezTo>
                    <a:cubicBezTo>
                      <a:pt x="1574" y="2736"/>
                      <a:pt x="1559" y="2750"/>
                      <a:pt x="1553" y="2768"/>
                    </a:cubicBezTo>
                    <a:cubicBezTo>
                      <a:pt x="1548" y="2784"/>
                      <a:pt x="1537" y="2816"/>
                      <a:pt x="1537" y="2816"/>
                    </a:cubicBezTo>
                    <a:cubicBezTo>
                      <a:pt x="1553" y="2865"/>
                      <a:pt x="1607" y="2892"/>
                      <a:pt x="1649" y="2920"/>
                    </a:cubicBezTo>
                    <a:cubicBezTo>
                      <a:pt x="1646" y="2931"/>
                      <a:pt x="1648" y="2944"/>
                      <a:pt x="1641" y="2952"/>
                    </a:cubicBezTo>
                    <a:cubicBezTo>
                      <a:pt x="1615" y="2984"/>
                      <a:pt x="1518" y="3002"/>
                      <a:pt x="1481" y="3008"/>
                    </a:cubicBezTo>
                    <a:cubicBezTo>
                      <a:pt x="1401" y="3005"/>
                      <a:pt x="1321" y="3007"/>
                      <a:pt x="1241" y="3000"/>
                    </a:cubicBezTo>
                    <a:cubicBezTo>
                      <a:pt x="1182" y="2995"/>
                      <a:pt x="1125" y="2955"/>
                      <a:pt x="1065" y="2952"/>
                    </a:cubicBezTo>
                    <a:cubicBezTo>
                      <a:pt x="969" y="2947"/>
                      <a:pt x="873" y="2947"/>
                      <a:pt x="777" y="2944"/>
                    </a:cubicBezTo>
                    <a:cubicBezTo>
                      <a:pt x="728" y="2911"/>
                      <a:pt x="725" y="2868"/>
                      <a:pt x="665" y="2848"/>
                    </a:cubicBezTo>
                    <a:cubicBezTo>
                      <a:pt x="614" y="2852"/>
                      <a:pt x="559" y="2843"/>
                      <a:pt x="513" y="2864"/>
                    </a:cubicBezTo>
                    <a:cubicBezTo>
                      <a:pt x="495" y="2872"/>
                      <a:pt x="481" y="2885"/>
                      <a:pt x="465" y="2896"/>
                    </a:cubicBezTo>
                    <a:cubicBezTo>
                      <a:pt x="457" y="2901"/>
                      <a:pt x="441" y="2912"/>
                      <a:pt x="441" y="2912"/>
                    </a:cubicBezTo>
                    <a:cubicBezTo>
                      <a:pt x="408" y="2962"/>
                      <a:pt x="376" y="2990"/>
                      <a:pt x="321" y="3008"/>
                    </a:cubicBezTo>
                    <a:cubicBezTo>
                      <a:pt x="302" y="3005"/>
                      <a:pt x="282" y="3008"/>
                      <a:pt x="265" y="3000"/>
                    </a:cubicBezTo>
                    <a:cubicBezTo>
                      <a:pt x="257" y="2996"/>
                      <a:pt x="261" y="2983"/>
                      <a:pt x="257" y="2976"/>
                    </a:cubicBezTo>
                    <a:lnTo>
                      <a:pt x="225" y="2928"/>
                    </a:lnTo>
                    <a:cubicBezTo>
                      <a:pt x="225" y="2928"/>
                      <a:pt x="225" y="2928"/>
                      <a:pt x="225" y="2928"/>
                    </a:cubicBezTo>
                    <a:cubicBezTo>
                      <a:pt x="198" y="2919"/>
                      <a:pt x="172" y="2913"/>
                      <a:pt x="145" y="2904"/>
                    </a:cubicBezTo>
                    <a:cubicBezTo>
                      <a:pt x="112" y="2911"/>
                      <a:pt x="81" y="2917"/>
                      <a:pt x="49" y="2928"/>
                    </a:cubicBezTo>
                    <a:cubicBezTo>
                      <a:pt x="19" y="2918"/>
                      <a:pt x="0" y="2898"/>
                      <a:pt x="41" y="2880"/>
                    </a:cubicBezTo>
                    <a:cubicBezTo>
                      <a:pt x="74" y="2865"/>
                      <a:pt x="105" y="2856"/>
                      <a:pt x="137" y="2840"/>
                    </a:cubicBezTo>
                    <a:cubicBezTo>
                      <a:pt x="187" y="2815"/>
                      <a:pt x="234" y="2783"/>
                      <a:pt x="281" y="2752"/>
                    </a:cubicBezTo>
                    <a:cubicBezTo>
                      <a:pt x="322" y="2724"/>
                      <a:pt x="289" y="2717"/>
                      <a:pt x="353" y="2696"/>
                    </a:cubicBezTo>
                    <a:cubicBezTo>
                      <a:pt x="377" y="2688"/>
                      <a:pt x="401" y="2680"/>
                      <a:pt x="425" y="2672"/>
                    </a:cubicBezTo>
                    <a:cubicBezTo>
                      <a:pt x="433" y="2669"/>
                      <a:pt x="449" y="2664"/>
                      <a:pt x="449" y="2664"/>
                    </a:cubicBezTo>
                    <a:cubicBezTo>
                      <a:pt x="532" y="2668"/>
                      <a:pt x="615" y="2684"/>
                      <a:pt x="697" y="2672"/>
                    </a:cubicBezTo>
                    <a:cubicBezTo>
                      <a:pt x="746" y="2656"/>
                      <a:pt x="780" y="2637"/>
                      <a:pt x="817" y="2600"/>
                    </a:cubicBezTo>
                    <a:cubicBezTo>
                      <a:pt x="818" y="2597"/>
                      <a:pt x="837" y="2555"/>
                      <a:pt x="817" y="2552"/>
                    </a:cubicBezTo>
                    <a:cubicBezTo>
                      <a:pt x="800" y="2550"/>
                      <a:pt x="785" y="2563"/>
                      <a:pt x="769" y="2568"/>
                    </a:cubicBezTo>
                    <a:cubicBezTo>
                      <a:pt x="756" y="2572"/>
                      <a:pt x="742" y="2573"/>
                      <a:pt x="729" y="2576"/>
                    </a:cubicBezTo>
                    <a:cubicBezTo>
                      <a:pt x="660" y="2573"/>
                      <a:pt x="590" y="2578"/>
                      <a:pt x="521" y="2568"/>
                    </a:cubicBezTo>
                    <a:cubicBezTo>
                      <a:pt x="513" y="2567"/>
                      <a:pt x="516" y="2552"/>
                      <a:pt x="513" y="2544"/>
                    </a:cubicBezTo>
                    <a:cubicBezTo>
                      <a:pt x="510" y="2537"/>
                      <a:pt x="490" y="2495"/>
                      <a:pt x="481" y="2488"/>
                    </a:cubicBezTo>
                    <a:cubicBezTo>
                      <a:pt x="465" y="2475"/>
                      <a:pt x="442" y="2474"/>
                      <a:pt x="425" y="2464"/>
                    </a:cubicBezTo>
                    <a:cubicBezTo>
                      <a:pt x="409" y="2454"/>
                      <a:pt x="377" y="2432"/>
                      <a:pt x="377" y="2432"/>
                    </a:cubicBezTo>
                    <a:cubicBezTo>
                      <a:pt x="352" y="2395"/>
                      <a:pt x="325" y="2399"/>
                      <a:pt x="281" y="2392"/>
                    </a:cubicBezTo>
                    <a:cubicBezTo>
                      <a:pt x="210" y="2285"/>
                      <a:pt x="406" y="2284"/>
                      <a:pt x="457" y="2256"/>
                    </a:cubicBezTo>
                    <a:cubicBezTo>
                      <a:pt x="457" y="2256"/>
                      <a:pt x="517" y="2216"/>
                      <a:pt x="529" y="2208"/>
                    </a:cubicBezTo>
                    <a:cubicBezTo>
                      <a:pt x="537" y="2203"/>
                      <a:pt x="553" y="2192"/>
                      <a:pt x="553" y="2192"/>
                    </a:cubicBezTo>
                    <a:cubicBezTo>
                      <a:pt x="568" y="2148"/>
                      <a:pt x="589" y="2112"/>
                      <a:pt x="601" y="2064"/>
                    </a:cubicBezTo>
                    <a:cubicBezTo>
                      <a:pt x="586" y="2020"/>
                      <a:pt x="551" y="2030"/>
                      <a:pt x="505" y="2024"/>
                    </a:cubicBezTo>
                    <a:cubicBezTo>
                      <a:pt x="490" y="1979"/>
                      <a:pt x="504" y="1978"/>
                      <a:pt x="545" y="1968"/>
                    </a:cubicBezTo>
                    <a:cubicBezTo>
                      <a:pt x="609" y="1925"/>
                      <a:pt x="532" y="1981"/>
                      <a:pt x="585" y="1928"/>
                    </a:cubicBezTo>
                    <a:cubicBezTo>
                      <a:pt x="607" y="1906"/>
                      <a:pt x="637" y="1904"/>
                      <a:pt x="665" y="1896"/>
                    </a:cubicBezTo>
                    <a:cubicBezTo>
                      <a:pt x="681" y="1891"/>
                      <a:pt x="697" y="1885"/>
                      <a:pt x="713" y="1880"/>
                    </a:cubicBezTo>
                    <a:cubicBezTo>
                      <a:pt x="721" y="1877"/>
                      <a:pt x="737" y="1872"/>
                      <a:pt x="737" y="1872"/>
                    </a:cubicBezTo>
                    <a:cubicBezTo>
                      <a:pt x="847" y="1884"/>
                      <a:pt x="781" y="1875"/>
                      <a:pt x="849" y="1920"/>
                    </a:cubicBezTo>
                    <a:cubicBezTo>
                      <a:pt x="890" y="1912"/>
                      <a:pt x="906" y="1914"/>
                      <a:pt x="929" y="1880"/>
                    </a:cubicBezTo>
                    <a:cubicBezTo>
                      <a:pt x="932" y="1856"/>
                      <a:pt x="933" y="1832"/>
                      <a:pt x="937" y="1808"/>
                    </a:cubicBezTo>
                    <a:cubicBezTo>
                      <a:pt x="941" y="1781"/>
                      <a:pt x="953" y="1728"/>
                      <a:pt x="953" y="1728"/>
                    </a:cubicBezTo>
                    <a:lnTo>
                      <a:pt x="929" y="1568"/>
                    </a:lnTo>
                    <a:lnTo>
                      <a:pt x="929" y="1568"/>
                    </a:lnTo>
                    <a:cubicBezTo>
                      <a:pt x="929" y="1568"/>
                      <a:pt x="905" y="1496"/>
                      <a:pt x="905" y="1496"/>
                    </a:cubicBezTo>
                    <a:cubicBezTo>
                      <a:pt x="900" y="1480"/>
                      <a:pt x="889" y="1448"/>
                      <a:pt x="889" y="1448"/>
                    </a:cubicBezTo>
                    <a:cubicBezTo>
                      <a:pt x="892" y="1432"/>
                      <a:pt x="886" y="1412"/>
                      <a:pt x="897" y="1400"/>
                    </a:cubicBezTo>
                    <a:cubicBezTo>
                      <a:pt x="908" y="1387"/>
                      <a:pt x="929" y="1389"/>
                      <a:pt x="945" y="1384"/>
                    </a:cubicBezTo>
                    <a:cubicBezTo>
                      <a:pt x="953" y="1381"/>
                      <a:pt x="969" y="1376"/>
                      <a:pt x="969" y="1376"/>
                    </a:cubicBezTo>
                    <a:cubicBezTo>
                      <a:pt x="966" y="1363"/>
                      <a:pt x="969" y="1347"/>
                      <a:pt x="961" y="1336"/>
                    </a:cubicBezTo>
                    <a:cubicBezTo>
                      <a:pt x="948" y="1317"/>
                      <a:pt x="886" y="1341"/>
                      <a:pt x="873" y="1344"/>
                    </a:cubicBezTo>
                    <a:cubicBezTo>
                      <a:pt x="846" y="1341"/>
                      <a:pt x="819" y="1340"/>
                      <a:pt x="793" y="1336"/>
                    </a:cubicBezTo>
                    <a:cubicBezTo>
                      <a:pt x="762" y="1331"/>
                      <a:pt x="741" y="1306"/>
                      <a:pt x="713" y="1296"/>
                    </a:cubicBezTo>
                    <a:cubicBezTo>
                      <a:pt x="692" y="1288"/>
                      <a:pt x="670" y="1287"/>
                      <a:pt x="649" y="1280"/>
                    </a:cubicBezTo>
                    <a:cubicBezTo>
                      <a:pt x="644" y="1272"/>
                      <a:pt x="634" y="1266"/>
                      <a:pt x="633" y="1256"/>
                    </a:cubicBezTo>
                    <a:cubicBezTo>
                      <a:pt x="633" y="1253"/>
                      <a:pt x="647" y="1202"/>
                      <a:pt x="649" y="1200"/>
                    </a:cubicBezTo>
                    <a:cubicBezTo>
                      <a:pt x="663" y="1190"/>
                      <a:pt x="697" y="1184"/>
                      <a:pt x="697" y="1184"/>
                    </a:cubicBezTo>
                    <a:cubicBezTo>
                      <a:pt x="704" y="1163"/>
                      <a:pt x="710" y="1144"/>
                      <a:pt x="737" y="1144"/>
                    </a:cubicBezTo>
                  </a:path>
                </a:pathLst>
              </a:custGeom>
              <a:solidFill>
                <a:srgbClr val="6699FF"/>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grpSp>
        <p:sp>
          <p:nvSpPr>
            <p:cNvPr id="16" name="Freeform 26"/>
            <p:cNvSpPr>
              <a:spLocks noChangeAspect="1"/>
            </p:cNvSpPr>
            <p:nvPr/>
          </p:nvSpPr>
          <p:spPr bwMode="auto">
            <a:xfrm>
              <a:off x="4514" y="1903"/>
              <a:ext cx="69" cy="66"/>
            </a:xfrm>
            <a:custGeom>
              <a:avLst/>
              <a:gdLst/>
              <a:ahLst/>
              <a:cxnLst>
                <a:cxn ang="0">
                  <a:pos x="56" y="32"/>
                </a:cxn>
                <a:cxn ang="0">
                  <a:pos x="224" y="16"/>
                </a:cxn>
                <a:cxn ang="0">
                  <a:pos x="272" y="32"/>
                </a:cxn>
                <a:cxn ang="0">
                  <a:pos x="296" y="56"/>
                </a:cxn>
                <a:cxn ang="0">
                  <a:pos x="344" y="72"/>
                </a:cxn>
                <a:cxn ang="0">
                  <a:pos x="392" y="160"/>
                </a:cxn>
                <a:cxn ang="0">
                  <a:pos x="312" y="424"/>
                </a:cxn>
                <a:cxn ang="0">
                  <a:pos x="216" y="400"/>
                </a:cxn>
                <a:cxn ang="0">
                  <a:pos x="96" y="328"/>
                </a:cxn>
                <a:cxn ang="0">
                  <a:pos x="32" y="184"/>
                </a:cxn>
                <a:cxn ang="0">
                  <a:pos x="16" y="160"/>
                </a:cxn>
                <a:cxn ang="0">
                  <a:pos x="0" y="112"/>
                </a:cxn>
                <a:cxn ang="0">
                  <a:pos x="8" y="48"/>
                </a:cxn>
                <a:cxn ang="0">
                  <a:pos x="16" y="8"/>
                </a:cxn>
                <a:cxn ang="0">
                  <a:pos x="56" y="16"/>
                </a:cxn>
                <a:cxn ang="0">
                  <a:pos x="56" y="32"/>
                </a:cxn>
              </a:cxnLst>
              <a:rect l="0" t="0" r="r" b="b"/>
              <a:pathLst>
                <a:path w="457" h="424">
                  <a:moveTo>
                    <a:pt x="56" y="32"/>
                  </a:moveTo>
                  <a:cubicBezTo>
                    <a:pt x="135" y="23"/>
                    <a:pt x="147" y="6"/>
                    <a:pt x="224" y="16"/>
                  </a:cubicBezTo>
                  <a:cubicBezTo>
                    <a:pt x="240" y="21"/>
                    <a:pt x="260" y="20"/>
                    <a:pt x="272" y="32"/>
                  </a:cubicBezTo>
                  <a:cubicBezTo>
                    <a:pt x="280" y="40"/>
                    <a:pt x="286" y="51"/>
                    <a:pt x="296" y="56"/>
                  </a:cubicBezTo>
                  <a:cubicBezTo>
                    <a:pt x="311" y="64"/>
                    <a:pt x="344" y="72"/>
                    <a:pt x="344" y="72"/>
                  </a:cubicBezTo>
                  <a:cubicBezTo>
                    <a:pt x="359" y="117"/>
                    <a:pt x="356" y="136"/>
                    <a:pt x="392" y="160"/>
                  </a:cubicBezTo>
                  <a:cubicBezTo>
                    <a:pt x="457" y="258"/>
                    <a:pt x="420" y="388"/>
                    <a:pt x="312" y="424"/>
                  </a:cubicBezTo>
                  <a:cubicBezTo>
                    <a:pt x="247" y="413"/>
                    <a:pt x="279" y="421"/>
                    <a:pt x="216" y="400"/>
                  </a:cubicBezTo>
                  <a:cubicBezTo>
                    <a:pt x="172" y="385"/>
                    <a:pt x="141" y="343"/>
                    <a:pt x="96" y="328"/>
                  </a:cubicBezTo>
                  <a:cubicBezTo>
                    <a:pt x="50" y="282"/>
                    <a:pt x="63" y="231"/>
                    <a:pt x="32" y="184"/>
                  </a:cubicBezTo>
                  <a:cubicBezTo>
                    <a:pt x="27" y="176"/>
                    <a:pt x="20" y="169"/>
                    <a:pt x="16" y="160"/>
                  </a:cubicBezTo>
                  <a:cubicBezTo>
                    <a:pt x="9" y="145"/>
                    <a:pt x="0" y="112"/>
                    <a:pt x="0" y="112"/>
                  </a:cubicBezTo>
                  <a:cubicBezTo>
                    <a:pt x="3" y="91"/>
                    <a:pt x="5" y="69"/>
                    <a:pt x="8" y="48"/>
                  </a:cubicBezTo>
                  <a:cubicBezTo>
                    <a:pt x="10" y="35"/>
                    <a:pt x="5" y="16"/>
                    <a:pt x="16" y="8"/>
                  </a:cubicBezTo>
                  <a:cubicBezTo>
                    <a:pt x="27" y="0"/>
                    <a:pt x="43" y="13"/>
                    <a:pt x="56" y="16"/>
                  </a:cubicBezTo>
                  <a:cubicBezTo>
                    <a:pt x="87" y="36"/>
                    <a:pt x="90" y="32"/>
                    <a:pt x="56" y="32"/>
                  </a:cubicBezTo>
                  <a:close/>
                </a:path>
              </a:pathLst>
            </a:custGeom>
            <a:solidFill>
              <a:srgbClr val="993366"/>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sp>
          <p:nvSpPr>
            <p:cNvPr id="17" name="Freeform 27"/>
            <p:cNvSpPr>
              <a:spLocks noChangeAspect="1"/>
            </p:cNvSpPr>
            <p:nvPr/>
          </p:nvSpPr>
          <p:spPr bwMode="auto">
            <a:xfrm>
              <a:off x="4514" y="1855"/>
              <a:ext cx="48" cy="169"/>
            </a:xfrm>
            <a:custGeom>
              <a:avLst/>
              <a:gdLst/>
              <a:ahLst/>
              <a:cxnLst>
                <a:cxn ang="0">
                  <a:pos x="52" y="224"/>
                </a:cxn>
                <a:cxn ang="0">
                  <a:pos x="140" y="200"/>
                </a:cxn>
                <a:cxn ang="0">
                  <a:pos x="204" y="168"/>
                </a:cxn>
                <a:cxn ang="0">
                  <a:pos x="252" y="136"/>
                </a:cxn>
                <a:cxn ang="0">
                  <a:pos x="292" y="72"/>
                </a:cxn>
                <a:cxn ang="0">
                  <a:pos x="316" y="80"/>
                </a:cxn>
                <a:cxn ang="0">
                  <a:pos x="308" y="144"/>
                </a:cxn>
                <a:cxn ang="0">
                  <a:pos x="316" y="216"/>
                </a:cxn>
                <a:cxn ang="0">
                  <a:pos x="348" y="288"/>
                </a:cxn>
                <a:cxn ang="0">
                  <a:pos x="396" y="304"/>
                </a:cxn>
                <a:cxn ang="0">
                  <a:pos x="436" y="208"/>
                </a:cxn>
                <a:cxn ang="0">
                  <a:pos x="452" y="80"/>
                </a:cxn>
                <a:cxn ang="0">
                  <a:pos x="468" y="56"/>
                </a:cxn>
                <a:cxn ang="0">
                  <a:pos x="516" y="40"/>
                </a:cxn>
                <a:cxn ang="0">
                  <a:pos x="532" y="16"/>
                </a:cxn>
                <a:cxn ang="0">
                  <a:pos x="580" y="0"/>
                </a:cxn>
                <a:cxn ang="0">
                  <a:pos x="644" y="8"/>
                </a:cxn>
                <a:cxn ang="0">
                  <a:pos x="692" y="104"/>
                </a:cxn>
                <a:cxn ang="0">
                  <a:pos x="636" y="352"/>
                </a:cxn>
                <a:cxn ang="0">
                  <a:pos x="612" y="368"/>
                </a:cxn>
                <a:cxn ang="0">
                  <a:pos x="524" y="400"/>
                </a:cxn>
                <a:cxn ang="0">
                  <a:pos x="564" y="584"/>
                </a:cxn>
                <a:cxn ang="0">
                  <a:pos x="516" y="672"/>
                </a:cxn>
                <a:cxn ang="0">
                  <a:pos x="452" y="688"/>
                </a:cxn>
                <a:cxn ang="0">
                  <a:pos x="444" y="816"/>
                </a:cxn>
                <a:cxn ang="0">
                  <a:pos x="508" y="824"/>
                </a:cxn>
                <a:cxn ang="0">
                  <a:pos x="380" y="1040"/>
                </a:cxn>
                <a:cxn ang="0">
                  <a:pos x="252" y="1080"/>
                </a:cxn>
                <a:cxn ang="0">
                  <a:pos x="172" y="1096"/>
                </a:cxn>
                <a:cxn ang="0">
                  <a:pos x="116" y="1072"/>
                </a:cxn>
                <a:cxn ang="0">
                  <a:pos x="20" y="944"/>
                </a:cxn>
                <a:cxn ang="0">
                  <a:pos x="20" y="864"/>
                </a:cxn>
                <a:cxn ang="0">
                  <a:pos x="76" y="848"/>
                </a:cxn>
                <a:cxn ang="0">
                  <a:pos x="180" y="864"/>
                </a:cxn>
                <a:cxn ang="0">
                  <a:pos x="252" y="904"/>
                </a:cxn>
                <a:cxn ang="0">
                  <a:pos x="300" y="840"/>
                </a:cxn>
                <a:cxn ang="0">
                  <a:pos x="292" y="712"/>
                </a:cxn>
                <a:cxn ang="0">
                  <a:pos x="284" y="688"/>
                </a:cxn>
                <a:cxn ang="0">
                  <a:pos x="236" y="672"/>
                </a:cxn>
                <a:cxn ang="0">
                  <a:pos x="164" y="616"/>
                </a:cxn>
                <a:cxn ang="0">
                  <a:pos x="92" y="584"/>
                </a:cxn>
                <a:cxn ang="0">
                  <a:pos x="60" y="512"/>
                </a:cxn>
                <a:cxn ang="0">
                  <a:pos x="52" y="488"/>
                </a:cxn>
                <a:cxn ang="0">
                  <a:pos x="4" y="280"/>
                </a:cxn>
                <a:cxn ang="0">
                  <a:pos x="68" y="208"/>
                </a:cxn>
                <a:cxn ang="0">
                  <a:pos x="52" y="224"/>
                </a:cxn>
              </a:cxnLst>
              <a:rect l="0" t="0" r="r" b="b"/>
              <a:pathLst>
                <a:path w="692" h="1096">
                  <a:moveTo>
                    <a:pt x="52" y="224"/>
                  </a:moveTo>
                  <a:cubicBezTo>
                    <a:pt x="82" y="217"/>
                    <a:pt x="110" y="207"/>
                    <a:pt x="140" y="200"/>
                  </a:cubicBezTo>
                  <a:cubicBezTo>
                    <a:pt x="215" y="150"/>
                    <a:pt x="96" y="227"/>
                    <a:pt x="204" y="168"/>
                  </a:cubicBezTo>
                  <a:cubicBezTo>
                    <a:pt x="221" y="159"/>
                    <a:pt x="252" y="136"/>
                    <a:pt x="252" y="136"/>
                  </a:cubicBezTo>
                  <a:cubicBezTo>
                    <a:pt x="264" y="100"/>
                    <a:pt x="252" y="85"/>
                    <a:pt x="292" y="72"/>
                  </a:cubicBezTo>
                  <a:cubicBezTo>
                    <a:pt x="300" y="75"/>
                    <a:pt x="314" y="72"/>
                    <a:pt x="316" y="80"/>
                  </a:cubicBezTo>
                  <a:cubicBezTo>
                    <a:pt x="321" y="101"/>
                    <a:pt x="308" y="123"/>
                    <a:pt x="308" y="144"/>
                  </a:cubicBezTo>
                  <a:cubicBezTo>
                    <a:pt x="308" y="168"/>
                    <a:pt x="311" y="192"/>
                    <a:pt x="316" y="216"/>
                  </a:cubicBezTo>
                  <a:cubicBezTo>
                    <a:pt x="317" y="223"/>
                    <a:pt x="333" y="278"/>
                    <a:pt x="348" y="288"/>
                  </a:cubicBezTo>
                  <a:cubicBezTo>
                    <a:pt x="362" y="297"/>
                    <a:pt x="396" y="304"/>
                    <a:pt x="396" y="304"/>
                  </a:cubicBezTo>
                  <a:cubicBezTo>
                    <a:pt x="437" y="243"/>
                    <a:pt x="425" y="275"/>
                    <a:pt x="436" y="208"/>
                  </a:cubicBezTo>
                  <a:cubicBezTo>
                    <a:pt x="438" y="188"/>
                    <a:pt x="435" y="115"/>
                    <a:pt x="452" y="80"/>
                  </a:cubicBezTo>
                  <a:cubicBezTo>
                    <a:pt x="456" y="71"/>
                    <a:pt x="460" y="61"/>
                    <a:pt x="468" y="56"/>
                  </a:cubicBezTo>
                  <a:cubicBezTo>
                    <a:pt x="482" y="47"/>
                    <a:pt x="516" y="40"/>
                    <a:pt x="516" y="40"/>
                  </a:cubicBezTo>
                  <a:cubicBezTo>
                    <a:pt x="521" y="32"/>
                    <a:pt x="524" y="21"/>
                    <a:pt x="532" y="16"/>
                  </a:cubicBezTo>
                  <a:cubicBezTo>
                    <a:pt x="546" y="7"/>
                    <a:pt x="580" y="0"/>
                    <a:pt x="580" y="0"/>
                  </a:cubicBezTo>
                  <a:cubicBezTo>
                    <a:pt x="601" y="3"/>
                    <a:pt x="623" y="2"/>
                    <a:pt x="644" y="8"/>
                  </a:cubicBezTo>
                  <a:cubicBezTo>
                    <a:pt x="682" y="18"/>
                    <a:pt x="684" y="72"/>
                    <a:pt x="692" y="104"/>
                  </a:cubicBezTo>
                  <a:cubicBezTo>
                    <a:pt x="684" y="196"/>
                    <a:pt x="664" y="267"/>
                    <a:pt x="636" y="352"/>
                  </a:cubicBezTo>
                  <a:cubicBezTo>
                    <a:pt x="633" y="361"/>
                    <a:pt x="621" y="365"/>
                    <a:pt x="612" y="368"/>
                  </a:cubicBezTo>
                  <a:cubicBezTo>
                    <a:pt x="576" y="381"/>
                    <a:pt x="556" y="379"/>
                    <a:pt x="524" y="400"/>
                  </a:cubicBezTo>
                  <a:cubicBezTo>
                    <a:pt x="502" y="467"/>
                    <a:pt x="500" y="541"/>
                    <a:pt x="564" y="584"/>
                  </a:cubicBezTo>
                  <a:cubicBezTo>
                    <a:pt x="559" y="608"/>
                    <a:pt x="539" y="659"/>
                    <a:pt x="516" y="672"/>
                  </a:cubicBezTo>
                  <a:cubicBezTo>
                    <a:pt x="497" y="683"/>
                    <a:pt x="473" y="681"/>
                    <a:pt x="452" y="688"/>
                  </a:cubicBezTo>
                  <a:cubicBezTo>
                    <a:pt x="442" y="718"/>
                    <a:pt x="417" y="789"/>
                    <a:pt x="444" y="816"/>
                  </a:cubicBezTo>
                  <a:cubicBezTo>
                    <a:pt x="459" y="831"/>
                    <a:pt x="487" y="821"/>
                    <a:pt x="508" y="824"/>
                  </a:cubicBezTo>
                  <a:cubicBezTo>
                    <a:pt x="485" y="892"/>
                    <a:pt x="445" y="1004"/>
                    <a:pt x="380" y="1040"/>
                  </a:cubicBezTo>
                  <a:cubicBezTo>
                    <a:pt x="346" y="1059"/>
                    <a:pt x="292" y="1072"/>
                    <a:pt x="252" y="1080"/>
                  </a:cubicBezTo>
                  <a:cubicBezTo>
                    <a:pt x="225" y="1086"/>
                    <a:pt x="172" y="1096"/>
                    <a:pt x="172" y="1096"/>
                  </a:cubicBezTo>
                  <a:cubicBezTo>
                    <a:pt x="148" y="1090"/>
                    <a:pt x="134" y="1090"/>
                    <a:pt x="116" y="1072"/>
                  </a:cubicBezTo>
                  <a:cubicBezTo>
                    <a:pt x="78" y="1034"/>
                    <a:pt x="81" y="964"/>
                    <a:pt x="20" y="944"/>
                  </a:cubicBezTo>
                  <a:cubicBezTo>
                    <a:pt x="11" y="917"/>
                    <a:pt x="0" y="896"/>
                    <a:pt x="20" y="864"/>
                  </a:cubicBezTo>
                  <a:cubicBezTo>
                    <a:pt x="30" y="848"/>
                    <a:pt x="58" y="854"/>
                    <a:pt x="76" y="848"/>
                  </a:cubicBezTo>
                  <a:cubicBezTo>
                    <a:pt x="88" y="849"/>
                    <a:pt x="155" y="850"/>
                    <a:pt x="180" y="864"/>
                  </a:cubicBezTo>
                  <a:cubicBezTo>
                    <a:pt x="263" y="910"/>
                    <a:pt x="198" y="886"/>
                    <a:pt x="252" y="904"/>
                  </a:cubicBezTo>
                  <a:cubicBezTo>
                    <a:pt x="280" y="885"/>
                    <a:pt x="289" y="872"/>
                    <a:pt x="300" y="840"/>
                  </a:cubicBezTo>
                  <a:cubicBezTo>
                    <a:pt x="297" y="797"/>
                    <a:pt x="296" y="755"/>
                    <a:pt x="292" y="712"/>
                  </a:cubicBezTo>
                  <a:cubicBezTo>
                    <a:pt x="291" y="704"/>
                    <a:pt x="291" y="693"/>
                    <a:pt x="284" y="688"/>
                  </a:cubicBezTo>
                  <a:cubicBezTo>
                    <a:pt x="270" y="678"/>
                    <a:pt x="250" y="681"/>
                    <a:pt x="236" y="672"/>
                  </a:cubicBezTo>
                  <a:cubicBezTo>
                    <a:pt x="211" y="655"/>
                    <a:pt x="192" y="628"/>
                    <a:pt x="164" y="616"/>
                  </a:cubicBezTo>
                  <a:cubicBezTo>
                    <a:pt x="78" y="578"/>
                    <a:pt x="146" y="620"/>
                    <a:pt x="92" y="584"/>
                  </a:cubicBezTo>
                  <a:cubicBezTo>
                    <a:pt x="67" y="546"/>
                    <a:pt x="79" y="569"/>
                    <a:pt x="60" y="512"/>
                  </a:cubicBezTo>
                  <a:cubicBezTo>
                    <a:pt x="57" y="504"/>
                    <a:pt x="52" y="488"/>
                    <a:pt x="52" y="488"/>
                  </a:cubicBezTo>
                  <a:cubicBezTo>
                    <a:pt x="42" y="417"/>
                    <a:pt x="27" y="348"/>
                    <a:pt x="4" y="280"/>
                  </a:cubicBezTo>
                  <a:cubicBezTo>
                    <a:pt x="12" y="207"/>
                    <a:pt x="2" y="191"/>
                    <a:pt x="68" y="208"/>
                  </a:cubicBezTo>
                  <a:cubicBezTo>
                    <a:pt x="79" y="240"/>
                    <a:pt x="84" y="235"/>
                    <a:pt x="52" y="224"/>
                  </a:cubicBezTo>
                  <a:close/>
                </a:path>
              </a:pathLst>
            </a:custGeom>
            <a:solidFill>
              <a:srgbClr val="993366"/>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grpSp>
          <p:nvGrpSpPr>
            <p:cNvPr id="18" name="Group 28"/>
            <p:cNvGrpSpPr>
              <a:grpSpLocks/>
            </p:cNvGrpSpPr>
            <p:nvPr/>
          </p:nvGrpSpPr>
          <p:grpSpPr bwMode="auto">
            <a:xfrm>
              <a:off x="4946" y="1663"/>
              <a:ext cx="317" cy="409"/>
              <a:chOff x="4867" y="1262"/>
              <a:chExt cx="476" cy="635"/>
            </a:xfrm>
          </p:grpSpPr>
          <p:sp>
            <p:nvSpPr>
              <p:cNvPr id="78" name="Freeform 29"/>
              <p:cNvSpPr>
                <a:spLocks/>
              </p:cNvSpPr>
              <p:nvPr/>
            </p:nvSpPr>
            <p:spPr bwMode="auto">
              <a:xfrm>
                <a:off x="5030" y="1262"/>
                <a:ext cx="309" cy="243"/>
              </a:xfrm>
              <a:custGeom>
                <a:avLst/>
                <a:gdLst/>
                <a:ahLst/>
                <a:cxnLst>
                  <a:cxn ang="0">
                    <a:pos x="80" y="277"/>
                  </a:cxn>
                  <a:cxn ang="0">
                    <a:pos x="93" y="205"/>
                  </a:cxn>
                  <a:cxn ang="0">
                    <a:pos x="69" y="203"/>
                  </a:cxn>
                  <a:cxn ang="0">
                    <a:pos x="51" y="222"/>
                  </a:cxn>
                  <a:cxn ang="0">
                    <a:pos x="20" y="206"/>
                  </a:cxn>
                  <a:cxn ang="0">
                    <a:pos x="1" y="161"/>
                  </a:cxn>
                  <a:cxn ang="0">
                    <a:pos x="25" y="144"/>
                  </a:cxn>
                  <a:cxn ang="0">
                    <a:pos x="0" y="136"/>
                  </a:cxn>
                  <a:cxn ang="0">
                    <a:pos x="1" y="73"/>
                  </a:cxn>
                  <a:cxn ang="0">
                    <a:pos x="84" y="31"/>
                  </a:cxn>
                  <a:cxn ang="0">
                    <a:pos x="116" y="32"/>
                  </a:cxn>
                  <a:cxn ang="0">
                    <a:pos x="120" y="17"/>
                  </a:cxn>
                  <a:cxn ang="0">
                    <a:pos x="170" y="24"/>
                  </a:cxn>
                  <a:cxn ang="0">
                    <a:pos x="196" y="0"/>
                  </a:cxn>
                  <a:cxn ang="0">
                    <a:pos x="314" y="37"/>
                  </a:cxn>
                  <a:cxn ang="0">
                    <a:pos x="383" y="38"/>
                  </a:cxn>
                  <a:cxn ang="0">
                    <a:pos x="403" y="32"/>
                  </a:cxn>
                  <a:cxn ang="0">
                    <a:pos x="403" y="15"/>
                  </a:cxn>
                  <a:cxn ang="0">
                    <a:pos x="426" y="38"/>
                  </a:cxn>
                  <a:cxn ang="0">
                    <a:pos x="389" y="89"/>
                  </a:cxn>
                  <a:cxn ang="0">
                    <a:pos x="316" y="114"/>
                  </a:cxn>
                  <a:cxn ang="0">
                    <a:pos x="384" y="275"/>
                  </a:cxn>
                  <a:cxn ang="0">
                    <a:pos x="356" y="322"/>
                  </a:cxn>
                  <a:cxn ang="0">
                    <a:pos x="276" y="322"/>
                  </a:cxn>
                  <a:cxn ang="0">
                    <a:pos x="233" y="279"/>
                  </a:cxn>
                  <a:cxn ang="0">
                    <a:pos x="161" y="249"/>
                  </a:cxn>
                  <a:cxn ang="0">
                    <a:pos x="80" y="277"/>
                  </a:cxn>
                </a:cxnLst>
                <a:rect l="0" t="0" r="r" b="b"/>
                <a:pathLst>
                  <a:path w="426" h="322">
                    <a:moveTo>
                      <a:pt x="80" y="277"/>
                    </a:moveTo>
                    <a:lnTo>
                      <a:pt x="93" y="205"/>
                    </a:lnTo>
                    <a:lnTo>
                      <a:pt x="69" y="203"/>
                    </a:lnTo>
                    <a:lnTo>
                      <a:pt x="51" y="222"/>
                    </a:lnTo>
                    <a:lnTo>
                      <a:pt x="20" y="206"/>
                    </a:lnTo>
                    <a:lnTo>
                      <a:pt x="1" y="161"/>
                    </a:lnTo>
                    <a:lnTo>
                      <a:pt x="25" y="144"/>
                    </a:lnTo>
                    <a:lnTo>
                      <a:pt x="0" y="136"/>
                    </a:lnTo>
                    <a:lnTo>
                      <a:pt x="1" y="73"/>
                    </a:lnTo>
                    <a:lnTo>
                      <a:pt x="84" y="31"/>
                    </a:lnTo>
                    <a:lnTo>
                      <a:pt x="116" y="32"/>
                    </a:lnTo>
                    <a:lnTo>
                      <a:pt x="120" y="17"/>
                    </a:lnTo>
                    <a:lnTo>
                      <a:pt x="170" y="24"/>
                    </a:lnTo>
                    <a:lnTo>
                      <a:pt x="196" y="0"/>
                    </a:lnTo>
                    <a:lnTo>
                      <a:pt x="314" y="37"/>
                    </a:lnTo>
                    <a:lnTo>
                      <a:pt x="383" y="38"/>
                    </a:lnTo>
                    <a:lnTo>
                      <a:pt x="403" y="32"/>
                    </a:lnTo>
                    <a:lnTo>
                      <a:pt x="403" y="15"/>
                    </a:lnTo>
                    <a:lnTo>
                      <a:pt x="426" y="38"/>
                    </a:lnTo>
                    <a:lnTo>
                      <a:pt x="389" y="89"/>
                    </a:lnTo>
                    <a:lnTo>
                      <a:pt x="316" y="114"/>
                    </a:lnTo>
                    <a:lnTo>
                      <a:pt x="384" y="275"/>
                    </a:lnTo>
                    <a:lnTo>
                      <a:pt x="356" y="322"/>
                    </a:lnTo>
                    <a:lnTo>
                      <a:pt x="276" y="322"/>
                    </a:lnTo>
                    <a:lnTo>
                      <a:pt x="233" y="279"/>
                    </a:lnTo>
                    <a:lnTo>
                      <a:pt x="161" y="249"/>
                    </a:lnTo>
                    <a:lnTo>
                      <a:pt x="80" y="277"/>
                    </a:lnTo>
                    <a:close/>
                  </a:path>
                </a:pathLst>
              </a:custGeom>
              <a:solidFill>
                <a:srgbClr val="A5DBAD"/>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sp>
            <p:nvSpPr>
              <p:cNvPr id="79" name="Freeform 30"/>
              <p:cNvSpPr>
                <a:spLocks/>
              </p:cNvSpPr>
              <p:nvPr/>
            </p:nvSpPr>
            <p:spPr bwMode="auto">
              <a:xfrm>
                <a:off x="4867" y="1449"/>
                <a:ext cx="476" cy="265"/>
              </a:xfrm>
              <a:custGeom>
                <a:avLst/>
                <a:gdLst/>
                <a:ahLst/>
                <a:cxnLst>
                  <a:cxn ang="0">
                    <a:pos x="511" y="355"/>
                  </a:cxn>
                  <a:cxn ang="0">
                    <a:pos x="549" y="332"/>
                  </a:cxn>
                  <a:cxn ang="0">
                    <a:pos x="587" y="339"/>
                  </a:cxn>
                  <a:cxn ang="0">
                    <a:pos x="626" y="290"/>
                  </a:cxn>
                  <a:cxn ang="0">
                    <a:pos x="654" y="283"/>
                  </a:cxn>
                  <a:cxn ang="0">
                    <a:pos x="646" y="223"/>
                  </a:cxn>
                  <a:cxn ang="0">
                    <a:pos x="600" y="169"/>
                  </a:cxn>
                  <a:cxn ang="0">
                    <a:pos x="612" y="110"/>
                  </a:cxn>
                  <a:cxn ang="0">
                    <a:pos x="580" y="73"/>
                  </a:cxn>
                  <a:cxn ang="0">
                    <a:pos x="500" y="73"/>
                  </a:cxn>
                  <a:cxn ang="0">
                    <a:pos x="457" y="30"/>
                  </a:cxn>
                  <a:cxn ang="0">
                    <a:pos x="385" y="0"/>
                  </a:cxn>
                  <a:cxn ang="0">
                    <a:pos x="304" y="28"/>
                  </a:cxn>
                  <a:cxn ang="0">
                    <a:pos x="303" y="38"/>
                  </a:cxn>
                  <a:cxn ang="0">
                    <a:pos x="301" y="132"/>
                  </a:cxn>
                  <a:cxn ang="0">
                    <a:pos x="282" y="175"/>
                  </a:cxn>
                  <a:cxn ang="0">
                    <a:pos x="275" y="157"/>
                  </a:cxn>
                  <a:cxn ang="0">
                    <a:pos x="240" y="168"/>
                  </a:cxn>
                  <a:cxn ang="0">
                    <a:pos x="214" y="154"/>
                  </a:cxn>
                  <a:cxn ang="0">
                    <a:pos x="196" y="118"/>
                  </a:cxn>
                  <a:cxn ang="0">
                    <a:pos x="193" y="133"/>
                  </a:cxn>
                  <a:cxn ang="0">
                    <a:pos x="139" y="56"/>
                  </a:cxn>
                  <a:cxn ang="0">
                    <a:pos x="69" y="82"/>
                  </a:cxn>
                  <a:cxn ang="0">
                    <a:pos x="8" y="206"/>
                  </a:cxn>
                  <a:cxn ang="0">
                    <a:pos x="0" y="281"/>
                  </a:cxn>
                  <a:cxn ang="0">
                    <a:pos x="1" y="293"/>
                  </a:cxn>
                  <a:cxn ang="0">
                    <a:pos x="17" y="295"/>
                  </a:cxn>
                  <a:cxn ang="0">
                    <a:pos x="44" y="267"/>
                  </a:cxn>
                  <a:cxn ang="0">
                    <a:pos x="104" y="243"/>
                  </a:cxn>
                  <a:cxn ang="0">
                    <a:pos x="246" y="248"/>
                  </a:cxn>
                  <a:cxn ang="0">
                    <a:pos x="296" y="265"/>
                  </a:cxn>
                  <a:cxn ang="0">
                    <a:pos x="352" y="238"/>
                  </a:cxn>
                  <a:cxn ang="0">
                    <a:pos x="377" y="280"/>
                  </a:cxn>
                  <a:cxn ang="0">
                    <a:pos x="416" y="283"/>
                  </a:cxn>
                  <a:cxn ang="0">
                    <a:pos x="511" y="355"/>
                  </a:cxn>
                </a:cxnLst>
                <a:rect l="0" t="0" r="r" b="b"/>
                <a:pathLst>
                  <a:path w="654" h="355">
                    <a:moveTo>
                      <a:pt x="511" y="355"/>
                    </a:moveTo>
                    <a:lnTo>
                      <a:pt x="549" y="332"/>
                    </a:lnTo>
                    <a:lnTo>
                      <a:pt x="587" y="339"/>
                    </a:lnTo>
                    <a:lnTo>
                      <a:pt x="626" y="290"/>
                    </a:lnTo>
                    <a:lnTo>
                      <a:pt x="654" y="283"/>
                    </a:lnTo>
                    <a:lnTo>
                      <a:pt x="646" y="223"/>
                    </a:lnTo>
                    <a:lnTo>
                      <a:pt x="600" y="169"/>
                    </a:lnTo>
                    <a:lnTo>
                      <a:pt x="612" y="110"/>
                    </a:lnTo>
                    <a:lnTo>
                      <a:pt x="580" y="73"/>
                    </a:lnTo>
                    <a:lnTo>
                      <a:pt x="500" y="73"/>
                    </a:lnTo>
                    <a:lnTo>
                      <a:pt x="457" y="30"/>
                    </a:lnTo>
                    <a:lnTo>
                      <a:pt x="385" y="0"/>
                    </a:lnTo>
                    <a:lnTo>
                      <a:pt x="304" y="28"/>
                    </a:lnTo>
                    <a:lnTo>
                      <a:pt x="303" y="38"/>
                    </a:lnTo>
                    <a:lnTo>
                      <a:pt x="301" y="132"/>
                    </a:lnTo>
                    <a:lnTo>
                      <a:pt x="282" y="175"/>
                    </a:lnTo>
                    <a:lnTo>
                      <a:pt x="275" y="157"/>
                    </a:lnTo>
                    <a:lnTo>
                      <a:pt x="240" y="168"/>
                    </a:lnTo>
                    <a:lnTo>
                      <a:pt x="214" y="154"/>
                    </a:lnTo>
                    <a:lnTo>
                      <a:pt x="196" y="118"/>
                    </a:lnTo>
                    <a:lnTo>
                      <a:pt x="193" y="133"/>
                    </a:lnTo>
                    <a:lnTo>
                      <a:pt x="139" y="56"/>
                    </a:lnTo>
                    <a:lnTo>
                      <a:pt x="69" y="82"/>
                    </a:lnTo>
                    <a:lnTo>
                      <a:pt x="8" y="206"/>
                    </a:lnTo>
                    <a:lnTo>
                      <a:pt x="0" y="281"/>
                    </a:lnTo>
                    <a:lnTo>
                      <a:pt x="1" y="293"/>
                    </a:lnTo>
                    <a:lnTo>
                      <a:pt x="17" y="295"/>
                    </a:lnTo>
                    <a:lnTo>
                      <a:pt x="44" y="267"/>
                    </a:lnTo>
                    <a:lnTo>
                      <a:pt x="104" y="243"/>
                    </a:lnTo>
                    <a:lnTo>
                      <a:pt x="246" y="248"/>
                    </a:lnTo>
                    <a:lnTo>
                      <a:pt x="296" y="265"/>
                    </a:lnTo>
                    <a:lnTo>
                      <a:pt x="352" y="238"/>
                    </a:lnTo>
                    <a:lnTo>
                      <a:pt x="377" y="280"/>
                    </a:lnTo>
                    <a:lnTo>
                      <a:pt x="416" y="283"/>
                    </a:lnTo>
                    <a:lnTo>
                      <a:pt x="511" y="355"/>
                    </a:lnTo>
                    <a:close/>
                  </a:path>
                </a:pathLst>
              </a:custGeom>
              <a:solidFill>
                <a:srgbClr val="A5DBAD"/>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sp>
            <p:nvSpPr>
              <p:cNvPr id="80" name="Freeform 31"/>
              <p:cNvSpPr>
                <a:spLocks/>
              </p:cNvSpPr>
              <p:nvPr/>
            </p:nvSpPr>
            <p:spPr bwMode="auto">
              <a:xfrm>
                <a:off x="4867" y="1629"/>
                <a:ext cx="378" cy="268"/>
              </a:xfrm>
              <a:custGeom>
                <a:avLst/>
                <a:gdLst/>
                <a:ahLst/>
                <a:cxnLst>
                  <a:cxn ang="0">
                    <a:pos x="345" y="355"/>
                  </a:cxn>
                  <a:cxn ang="0">
                    <a:pos x="339" y="332"/>
                  </a:cxn>
                  <a:cxn ang="0">
                    <a:pos x="385" y="312"/>
                  </a:cxn>
                  <a:cxn ang="0">
                    <a:pos x="428" y="328"/>
                  </a:cxn>
                  <a:cxn ang="0">
                    <a:pos x="412" y="296"/>
                  </a:cxn>
                  <a:cxn ang="0">
                    <a:pos x="428" y="263"/>
                  </a:cxn>
                  <a:cxn ang="0">
                    <a:pos x="435" y="215"/>
                  </a:cxn>
                  <a:cxn ang="0">
                    <a:pos x="501" y="193"/>
                  </a:cxn>
                  <a:cxn ang="0">
                    <a:pos x="516" y="166"/>
                  </a:cxn>
                  <a:cxn ang="0">
                    <a:pos x="490" y="160"/>
                  </a:cxn>
                  <a:cxn ang="0">
                    <a:pos x="490" y="136"/>
                  </a:cxn>
                  <a:cxn ang="0">
                    <a:pos x="510" y="119"/>
                  </a:cxn>
                  <a:cxn ang="0">
                    <a:pos x="510" y="117"/>
                  </a:cxn>
                  <a:cxn ang="0">
                    <a:pos x="415" y="45"/>
                  </a:cxn>
                  <a:cxn ang="0">
                    <a:pos x="376" y="42"/>
                  </a:cxn>
                  <a:cxn ang="0">
                    <a:pos x="351" y="0"/>
                  </a:cxn>
                  <a:cxn ang="0">
                    <a:pos x="295" y="27"/>
                  </a:cxn>
                  <a:cxn ang="0">
                    <a:pos x="245" y="10"/>
                  </a:cxn>
                  <a:cxn ang="0">
                    <a:pos x="103" y="5"/>
                  </a:cxn>
                  <a:cxn ang="0">
                    <a:pos x="43" y="29"/>
                  </a:cxn>
                  <a:cxn ang="0">
                    <a:pos x="16" y="57"/>
                  </a:cxn>
                  <a:cxn ang="0">
                    <a:pos x="0" y="55"/>
                  </a:cxn>
                  <a:cxn ang="0">
                    <a:pos x="28" y="177"/>
                  </a:cxn>
                  <a:cxn ang="0">
                    <a:pos x="149" y="205"/>
                  </a:cxn>
                  <a:cxn ang="0">
                    <a:pos x="166" y="238"/>
                  </a:cxn>
                  <a:cxn ang="0">
                    <a:pos x="157" y="261"/>
                  </a:cxn>
                  <a:cxn ang="0">
                    <a:pos x="160" y="305"/>
                  </a:cxn>
                  <a:cxn ang="0">
                    <a:pos x="218" y="338"/>
                  </a:cxn>
                  <a:cxn ang="0">
                    <a:pos x="226" y="361"/>
                  </a:cxn>
                  <a:cxn ang="0">
                    <a:pos x="345" y="355"/>
                  </a:cxn>
                </a:cxnLst>
                <a:rect l="0" t="0" r="r" b="b"/>
                <a:pathLst>
                  <a:path w="516" h="361">
                    <a:moveTo>
                      <a:pt x="345" y="355"/>
                    </a:moveTo>
                    <a:lnTo>
                      <a:pt x="339" y="332"/>
                    </a:lnTo>
                    <a:lnTo>
                      <a:pt x="385" y="312"/>
                    </a:lnTo>
                    <a:lnTo>
                      <a:pt x="428" y="328"/>
                    </a:lnTo>
                    <a:lnTo>
                      <a:pt x="412" y="296"/>
                    </a:lnTo>
                    <a:lnTo>
                      <a:pt x="428" y="263"/>
                    </a:lnTo>
                    <a:lnTo>
                      <a:pt x="435" y="215"/>
                    </a:lnTo>
                    <a:lnTo>
                      <a:pt x="501" y="193"/>
                    </a:lnTo>
                    <a:lnTo>
                      <a:pt x="516" y="166"/>
                    </a:lnTo>
                    <a:lnTo>
                      <a:pt x="490" y="160"/>
                    </a:lnTo>
                    <a:lnTo>
                      <a:pt x="490" y="136"/>
                    </a:lnTo>
                    <a:lnTo>
                      <a:pt x="510" y="119"/>
                    </a:lnTo>
                    <a:lnTo>
                      <a:pt x="510" y="117"/>
                    </a:lnTo>
                    <a:lnTo>
                      <a:pt x="415" y="45"/>
                    </a:lnTo>
                    <a:lnTo>
                      <a:pt x="376" y="42"/>
                    </a:lnTo>
                    <a:lnTo>
                      <a:pt x="351" y="0"/>
                    </a:lnTo>
                    <a:lnTo>
                      <a:pt x="295" y="27"/>
                    </a:lnTo>
                    <a:lnTo>
                      <a:pt x="245" y="10"/>
                    </a:lnTo>
                    <a:lnTo>
                      <a:pt x="103" y="5"/>
                    </a:lnTo>
                    <a:lnTo>
                      <a:pt x="43" y="29"/>
                    </a:lnTo>
                    <a:lnTo>
                      <a:pt x="16" y="57"/>
                    </a:lnTo>
                    <a:lnTo>
                      <a:pt x="0" y="55"/>
                    </a:lnTo>
                    <a:lnTo>
                      <a:pt x="28" y="177"/>
                    </a:lnTo>
                    <a:lnTo>
                      <a:pt x="149" y="205"/>
                    </a:lnTo>
                    <a:lnTo>
                      <a:pt x="166" y="238"/>
                    </a:lnTo>
                    <a:lnTo>
                      <a:pt x="157" y="261"/>
                    </a:lnTo>
                    <a:lnTo>
                      <a:pt x="160" y="305"/>
                    </a:lnTo>
                    <a:lnTo>
                      <a:pt x="218" y="338"/>
                    </a:lnTo>
                    <a:lnTo>
                      <a:pt x="226" y="361"/>
                    </a:lnTo>
                    <a:lnTo>
                      <a:pt x="345" y="355"/>
                    </a:lnTo>
                    <a:close/>
                  </a:path>
                </a:pathLst>
              </a:custGeom>
              <a:solidFill>
                <a:srgbClr val="A5DBAD"/>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sp>
            <p:nvSpPr>
              <p:cNvPr id="81" name="Freeform 32"/>
              <p:cNvSpPr>
                <a:spLocks/>
              </p:cNvSpPr>
              <p:nvPr/>
            </p:nvSpPr>
            <p:spPr bwMode="auto">
              <a:xfrm>
                <a:off x="4924" y="1389"/>
                <a:ext cx="92" cy="75"/>
              </a:xfrm>
              <a:custGeom>
                <a:avLst/>
                <a:gdLst/>
                <a:ahLst/>
                <a:cxnLst>
                  <a:cxn ang="0">
                    <a:pos x="100" y="0"/>
                  </a:cxn>
                  <a:cxn ang="0">
                    <a:pos x="0" y="16"/>
                  </a:cxn>
                  <a:cxn ang="0">
                    <a:pos x="0" y="51"/>
                  </a:cxn>
                  <a:cxn ang="0">
                    <a:pos x="19" y="67"/>
                  </a:cxn>
                  <a:cxn ang="0">
                    <a:pos x="9" y="93"/>
                  </a:cxn>
                  <a:cxn ang="0">
                    <a:pos x="11" y="103"/>
                  </a:cxn>
                  <a:cxn ang="0">
                    <a:pos x="41" y="50"/>
                  </a:cxn>
                  <a:cxn ang="0">
                    <a:pos x="69" y="56"/>
                  </a:cxn>
                  <a:cxn ang="0">
                    <a:pos x="122" y="24"/>
                  </a:cxn>
                  <a:cxn ang="0">
                    <a:pos x="100" y="0"/>
                  </a:cxn>
                </a:cxnLst>
                <a:rect l="0" t="0" r="r" b="b"/>
                <a:pathLst>
                  <a:path w="122" h="103">
                    <a:moveTo>
                      <a:pt x="100" y="0"/>
                    </a:moveTo>
                    <a:lnTo>
                      <a:pt x="0" y="16"/>
                    </a:lnTo>
                    <a:lnTo>
                      <a:pt x="0" y="51"/>
                    </a:lnTo>
                    <a:lnTo>
                      <a:pt x="19" y="67"/>
                    </a:lnTo>
                    <a:lnTo>
                      <a:pt x="9" y="93"/>
                    </a:lnTo>
                    <a:lnTo>
                      <a:pt x="11" y="103"/>
                    </a:lnTo>
                    <a:lnTo>
                      <a:pt x="41" y="50"/>
                    </a:lnTo>
                    <a:lnTo>
                      <a:pt x="69" y="56"/>
                    </a:lnTo>
                    <a:lnTo>
                      <a:pt x="122" y="24"/>
                    </a:lnTo>
                    <a:lnTo>
                      <a:pt x="100" y="0"/>
                    </a:lnTo>
                    <a:close/>
                  </a:path>
                </a:pathLst>
              </a:custGeom>
              <a:solidFill>
                <a:srgbClr val="A5DBAD"/>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sp>
            <p:nvSpPr>
              <p:cNvPr id="82" name="Freeform 33"/>
              <p:cNvSpPr>
                <a:spLocks/>
              </p:cNvSpPr>
              <p:nvPr/>
            </p:nvSpPr>
            <p:spPr bwMode="auto">
              <a:xfrm>
                <a:off x="4935" y="1330"/>
                <a:ext cx="59" cy="48"/>
              </a:xfrm>
              <a:custGeom>
                <a:avLst/>
                <a:gdLst/>
                <a:ahLst/>
                <a:cxnLst>
                  <a:cxn ang="0">
                    <a:pos x="65" y="13"/>
                  </a:cxn>
                  <a:cxn ang="0">
                    <a:pos x="47" y="0"/>
                  </a:cxn>
                  <a:cxn ang="0">
                    <a:pos x="33" y="24"/>
                  </a:cxn>
                  <a:cxn ang="0">
                    <a:pos x="0" y="31"/>
                  </a:cxn>
                  <a:cxn ang="0">
                    <a:pos x="4" y="41"/>
                  </a:cxn>
                  <a:cxn ang="0">
                    <a:pos x="20" y="35"/>
                  </a:cxn>
                  <a:cxn ang="0">
                    <a:pos x="33" y="62"/>
                  </a:cxn>
                  <a:cxn ang="0">
                    <a:pos x="81" y="39"/>
                  </a:cxn>
                  <a:cxn ang="0">
                    <a:pos x="81" y="24"/>
                  </a:cxn>
                  <a:cxn ang="0">
                    <a:pos x="65" y="13"/>
                  </a:cxn>
                </a:cxnLst>
                <a:rect l="0" t="0" r="r" b="b"/>
                <a:pathLst>
                  <a:path w="81" h="62">
                    <a:moveTo>
                      <a:pt x="65" y="13"/>
                    </a:moveTo>
                    <a:lnTo>
                      <a:pt x="47" y="0"/>
                    </a:lnTo>
                    <a:lnTo>
                      <a:pt x="33" y="24"/>
                    </a:lnTo>
                    <a:lnTo>
                      <a:pt x="0" y="31"/>
                    </a:lnTo>
                    <a:lnTo>
                      <a:pt x="4" y="41"/>
                    </a:lnTo>
                    <a:lnTo>
                      <a:pt x="20" y="35"/>
                    </a:lnTo>
                    <a:lnTo>
                      <a:pt x="33" y="62"/>
                    </a:lnTo>
                    <a:lnTo>
                      <a:pt x="81" y="39"/>
                    </a:lnTo>
                    <a:lnTo>
                      <a:pt x="81" y="24"/>
                    </a:lnTo>
                    <a:lnTo>
                      <a:pt x="65" y="13"/>
                    </a:lnTo>
                    <a:close/>
                  </a:path>
                </a:pathLst>
              </a:custGeom>
              <a:solidFill>
                <a:srgbClr val="A5DBAD"/>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grpSp>
        <p:grpSp>
          <p:nvGrpSpPr>
            <p:cNvPr id="19" name="Group 34"/>
            <p:cNvGrpSpPr>
              <a:grpSpLocks/>
            </p:cNvGrpSpPr>
            <p:nvPr/>
          </p:nvGrpSpPr>
          <p:grpSpPr bwMode="auto">
            <a:xfrm>
              <a:off x="4370" y="1135"/>
              <a:ext cx="672" cy="823"/>
              <a:chOff x="4167" y="576"/>
              <a:chExt cx="946" cy="1303"/>
            </a:xfrm>
          </p:grpSpPr>
          <p:sp>
            <p:nvSpPr>
              <p:cNvPr id="74" name="Freeform 35"/>
              <p:cNvSpPr>
                <a:spLocks noChangeAspect="1"/>
              </p:cNvSpPr>
              <p:nvPr/>
            </p:nvSpPr>
            <p:spPr bwMode="auto">
              <a:xfrm>
                <a:off x="4452" y="669"/>
                <a:ext cx="385" cy="1128"/>
              </a:xfrm>
              <a:custGeom>
                <a:avLst/>
                <a:gdLst/>
                <a:ahLst/>
                <a:cxnLst>
                  <a:cxn ang="0">
                    <a:pos x="1552" y="56"/>
                  </a:cxn>
                  <a:cxn ang="0">
                    <a:pos x="1664" y="120"/>
                  </a:cxn>
                  <a:cxn ang="0">
                    <a:pos x="1760" y="272"/>
                  </a:cxn>
                  <a:cxn ang="0">
                    <a:pos x="1856" y="400"/>
                  </a:cxn>
                  <a:cxn ang="0">
                    <a:pos x="1936" y="744"/>
                  </a:cxn>
                  <a:cxn ang="0">
                    <a:pos x="1968" y="944"/>
                  </a:cxn>
                  <a:cxn ang="0">
                    <a:pos x="1944" y="1032"/>
                  </a:cxn>
                  <a:cxn ang="0">
                    <a:pos x="1760" y="1096"/>
                  </a:cxn>
                  <a:cxn ang="0">
                    <a:pos x="1720" y="1136"/>
                  </a:cxn>
                  <a:cxn ang="0">
                    <a:pos x="1664" y="1208"/>
                  </a:cxn>
                  <a:cxn ang="0">
                    <a:pos x="1624" y="1328"/>
                  </a:cxn>
                  <a:cxn ang="0">
                    <a:pos x="1600" y="1600"/>
                  </a:cxn>
                  <a:cxn ang="0">
                    <a:pos x="1552" y="1736"/>
                  </a:cxn>
                  <a:cxn ang="0">
                    <a:pos x="1480" y="1800"/>
                  </a:cxn>
                  <a:cxn ang="0">
                    <a:pos x="1384" y="1840"/>
                  </a:cxn>
                  <a:cxn ang="0">
                    <a:pos x="1280" y="1952"/>
                  </a:cxn>
                  <a:cxn ang="0">
                    <a:pos x="1184" y="2056"/>
                  </a:cxn>
                  <a:cxn ang="0">
                    <a:pos x="1064" y="2304"/>
                  </a:cxn>
                  <a:cxn ang="0">
                    <a:pos x="1040" y="2384"/>
                  </a:cxn>
                  <a:cxn ang="0">
                    <a:pos x="1104" y="2760"/>
                  </a:cxn>
                  <a:cxn ang="0">
                    <a:pos x="1168" y="2816"/>
                  </a:cxn>
                  <a:cxn ang="0">
                    <a:pos x="1304" y="3040"/>
                  </a:cxn>
                  <a:cxn ang="0">
                    <a:pos x="1168" y="3208"/>
                  </a:cxn>
                  <a:cxn ang="0">
                    <a:pos x="1016" y="3384"/>
                  </a:cxn>
                  <a:cxn ang="0">
                    <a:pos x="904" y="3584"/>
                  </a:cxn>
                  <a:cxn ang="0">
                    <a:pos x="800" y="3920"/>
                  </a:cxn>
                  <a:cxn ang="0">
                    <a:pos x="728" y="4224"/>
                  </a:cxn>
                  <a:cxn ang="0">
                    <a:pos x="592" y="4240"/>
                  </a:cxn>
                  <a:cxn ang="0">
                    <a:pos x="496" y="4368"/>
                  </a:cxn>
                  <a:cxn ang="0">
                    <a:pos x="448" y="4504"/>
                  </a:cxn>
                  <a:cxn ang="0">
                    <a:pos x="352" y="4552"/>
                  </a:cxn>
                  <a:cxn ang="0">
                    <a:pos x="216" y="4528"/>
                  </a:cxn>
                  <a:cxn ang="0">
                    <a:pos x="192" y="4248"/>
                  </a:cxn>
                  <a:cxn ang="0">
                    <a:pos x="224" y="4128"/>
                  </a:cxn>
                  <a:cxn ang="0">
                    <a:pos x="128" y="3840"/>
                  </a:cxn>
                  <a:cxn ang="0">
                    <a:pos x="80" y="3688"/>
                  </a:cxn>
                  <a:cxn ang="0">
                    <a:pos x="0" y="3440"/>
                  </a:cxn>
                  <a:cxn ang="0">
                    <a:pos x="24" y="3296"/>
                  </a:cxn>
                  <a:cxn ang="0">
                    <a:pos x="200" y="2984"/>
                  </a:cxn>
                  <a:cxn ang="0">
                    <a:pos x="256" y="2848"/>
                  </a:cxn>
                  <a:cxn ang="0">
                    <a:pos x="272" y="2656"/>
                  </a:cxn>
                  <a:cxn ang="0">
                    <a:pos x="272" y="2488"/>
                  </a:cxn>
                  <a:cxn ang="0">
                    <a:pos x="248" y="2416"/>
                  </a:cxn>
                  <a:cxn ang="0">
                    <a:pos x="376" y="1720"/>
                  </a:cxn>
                  <a:cxn ang="0">
                    <a:pos x="432" y="1664"/>
                  </a:cxn>
                  <a:cxn ang="0">
                    <a:pos x="576" y="1552"/>
                  </a:cxn>
                  <a:cxn ang="0">
                    <a:pos x="632" y="1296"/>
                  </a:cxn>
                  <a:cxn ang="0">
                    <a:pos x="736" y="936"/>
                  </a:cxn>
                  <a:cxn ang="0">
                    <a:pos x="856" y="768"/>
                  </a:cxn>
                  <a:cxn ang="0">
                    <a:pos x="904" y="696"/>
                  </a:cxn>
                  <a:cxn ang="0">
                    <a:pos x="1000" y="416"/>
                  </a:cxn>
                  <a:cxn ang="0">
                    <a:pos x="1184" y="280"/>
                  </a:cxn>
                  <a:cxn ang="0">
                    <a:pos x="1432" y="184"/>
                  </a:cxn>
                  <a:cxn ang="0">
                    <a:pos x="1440" y="80"/>
                  </a:cxn>
                  <a:cxn ang="0">
                    <a:pos x="1544" y="24"/>
                  </a:cxn>
                </a:cxnLst>
                <a:rect l="0" t="0" r="r" b="b"/>
                <a:pathLst>
                  <a:path w="1976" h="4552">
                    <a:moveTo>
                      <a:pt x="1504" y="0"/>
                    </a:moveTo>
                    <a:cubicBezTo>
                      <a:pt x="1549" y="15"/>
                      <a:pt x="1522" y="26"/>
                      <a:pt x="1552" y="56"/>
                    </a:cubicBezTo>
                    <a:cubicBezTo>
                      <a:pt x="1571" y="75"/>
                      <a:pt x="1624" y="88"/>
                      <a:pt x="1624" y="88"/>
                    </a:cubicBezTo>
                    <a:cubicBezTo>
                      <a:pt x="1670" y="157"/>
                      <a:pt x="1609" y="76"/>
                      <a:pt x="1664" y="120"/>
                    </a:cubicBezTo>
                    <a:cubicBezTo>
                      <a:pt x="1680" y="133"/>
                      <a:pt x="1689" y="153"/>
                      <a:pt x="1704" y="168"/>
                    </a:cubicBezTo>
                    <a:cubicBezTo>
                      <a:pt x="1714" y="197"/>
                      <a:pt x="1736" y="252"/>
                      <a:pt x="1760" y="272"/>
                    </a:cubicBezTo>
                    <a:cubicBezTo>
                      <a:pt x="1774" y="283"/>
                      <a:pt x="1793" y="286"/>
                      <a:pt x="1808" y="296"/>
                    </a:cubicBezTo>
                    <a:cubicBezTo>
                      <a:pt x="1830" y="329"/>
                      <a:pt x="1837" y="366"/>
                      <a:pt x="1856" y="400"/>
                    </a:cubicBezTo>
                    <a:cubicBezTo>
                      <a:pt x="1877" y="436"/>
                      <a:pt x="1907" y="456"/>
                      <a:pt x="1920" y="496"/>
                    </a:cubicBezTo>
                    <a:cubicBezTo>
                      <a:pt x="1921" y="515"/>
                      <a:pt x="1923" y="684"/>
                      <a:pt x="1936" y="744"/>
                    </a:cubicBezTo>
                    <a:cubicBezTo>
                      <a:pt x="1944" y="783"/>
                      <a:pt x="1964" y="804"/>
                      <a:pt x="1976" y="840"/>
                    </a:cubicBezTo>
                    <a:cubicBezTo>
                      <a:pt x="1973" y="875"/>
                      <a:pt x="1973" y="910"/>
                      <a:pt x="1968" y="944"/>
                    </a:cubicBezTo>
                    <a:cubicBezTo>
                      <a:pt x="1965" y="961"/>
                      <a:pt x="1955" y="975"/>
                      <a:pt x="1952" y="992"/>
                    </a:cubicBezTo>
                    <a:cubicBezTo>
                      <a:pt x="1949" y="1005"/>
                      <a:pt x="1951" y="1020"/>
                      <a:pt x="1944" y="1032"/>
                    </a:cubicBezTo>
                    <a:cubicBezTo>
                      <a:pt x="1937" y="1043"/>
                      <a:pt x="1908" y="1053"/>
                      <a:pt x="1896" y="1056"/>
                    </a:cubicBezTo>
                    <a:cubicBezTo>
                      <a:pt x="1847" y="1068"/>
                      <a:pt x="1803" y="1068"/>
                      <a:pt x="1760" y="1096"/>
                    </a:cubicBezTo>
                    <a:cubicBezTo>
                      <a:pt x="1755" y="1104"/>
                      <a:pt x="1751" y="1113"/>
                      <a:pt x="1744" y="1120"/>
                    </a:cubicBezTo>
                    <a:cubicBezTo>
                      <a:pt x="1737" y="1127"/>
                      <a:pt x="1726" y="1128"/>
                      <a:pt x="1720" y="1136"/>
                    </a:cubicBezTo>
                    <a:cubicBezTo>
                      <a:pt x="1715" y="1143"/>
                      <a:pt x="1717" y="1153"/>
                      <a:pt x="1712" y="1160"/>
                    </a:cubicBezTo>
                    <a:cubicBezTo>
                      <a:pt x="1698" y="1178"/>
                      <a:pt x="1664" y="1208"/>
                      <a:pt x="1664" y="1208"/>
                    </a:cubicBezTo>
                    <a:cubicBezTo>
                      <a:pt x="1656" y="1232"/>
                      <a:pt x="1648" y="1256"/>
                      <a:pt x="1640" y="1280"/>
                    </a:cubicBezTo>
                    <a:cubicBezTo>
                      <a:pt x="1635" y="1296"/>
                      <a:pt x="1624" y="1328"/>
                      <a:pt x="1624" y="1328"/>
                    </a:cubicBezTo>
                    <a:cubicBezTo>
                      <a:pt x="1629" y="1393"/>
                      <a:pt x="1650" y="1486"/>
                      <a:pt x="1632" y="1552"/>
                    </a:cubicBezTo>
                    <a:cubicBezTo>
                      <a:pt x="1627" y="1571"/>
                      <a:pt x="1611" y="1584"/>
                      <a:pt x="1600" y="1600"/>
                    </a:cubicBezTo>
                    <a:cubicBezTo>
                      <a:pt x="1585" y="1622"/>
                      <a:pt x="1583" y="1650"/>
                      <a:pt x="1568" y="1672"/>
                    </a:cubicBezTo>
                    <a:cubicBezTo>
                      <a:pt x="1563" y="1693"/>
                      <a:pt x="1557" y="1715"/>
                      <a:pt x="1552" y="1736"/>
                    </a:cubicBezTo>
                    <a:cubicBezTo>
                      <a:pt x="1547" y="1755"/>
                      <a:pt x="1516" y="1753"/>
                      <a:pt x="1504" y="1768"/>
                    </a:cubicBezTo>
                    <a:cubicBezTo>
                      <a:pt x="1496" y="1779"/>
                      <a:pt x="1490" y="1791"/>
                      <a:pt x="1480" y="1800"/>
                    </a:cubicBezTo>
                    <a:cubicBezTo>
                      <a:pt x="1474" y="1805"/>
                      <a:pt x="1464" y="1804"/>
                      <a:pt x="1456" y="1808"/>
                    </a:cubicBezTo>
                    <a:cubicBezTo>
                      <a:pt x="1380" y="1846"/>
                      <a:pt x="1508" y="1799"/>
                      <a:pt x="1384" y="1840"/>
                    </a:cubicBezTo>
                    <a:cubicBezTo>
                      <a:pt x="1376" y="1843"/>
                      <a:pt x="1360" y="1848"/>
                      <a:pt x="1360" y="1848"/>
                    </a:cubicBezTo>
                    <a:cubicBezTo>
                      <a:pt x="1342" y="1884"/>
                      <a:pt x="1312" y="1927"/>
                      <a:pt x="1280" y="1952"/>
                    </a:cubicBezTo>
                    <a:cubicBezTo>
                      <a:pt x="1238" y="1985"/>
                      <a:pt x="1237" y="1974"/>
                      <a:pt x="1208" y="2008"/>
                    </a:cubicBezTo>
                    <a:cubicBezTo>
                      <a:pt x="1185" y="2035"/>
                      <a:pt x="1197" y="2026"/>
                      <a:pt x="1184" y="2056"/>
                    </a:cubicBezTo>
                    <a:cubicBezTo>
                      <a:pt x="1165" y="2100"/>
                      <a:pt x="1138" y="2144"/>
                      <a:pt x="1112" y="2184"/>
                    </a:cubicBezTo>
                    <a:cubicBezTo>
                      <a:pt x="1090" y="2217"/>
                      <a:pt x="1074" y="2265"/>
                      <a:pt x="1064" y="2304"/>
                    </a:cubicBezTo>
                    <a:cubicBezTo>
                      <a:pt x="1061" y="2315"/>
                      <a:pt x="1059" y="2325"/>
                      <a:pt x="1056" y="2336"/>
                    </a:cubicBezTo>
                    <a:cubicBezTo>
                      <a:pt x="1051" y="2352"/>
                      <a:pt x="1040" y="2384"/>
                      <a:pt x="1040" y="2384"/>
                    </a:cubicBezTo>
                    <a:cubicBezTo>
                      <a:pt x="1029" y="2503"/>
                      <a:pt x="1013" y="2605"/>
                      <a:pt x="1032" y="2728"/>
                    </a:cubicBezTo>
                    <a:cubicBezTo>
                      <a:pt x="1036" y="2754"/>
                      <a:pt x="1082" y="2745"/>
                      <a:pt x="1104" y="2760"/>
                    </a:cubicBezTo>
                    <a:cubicBezTo>
                      <a:pt x="1120" y="2771"/>
                      <a:pt x="1152" y="2792"/>
                      <a:pt x="1152" y="2792"/>
                    </a:cubicBezTo>
                    <a:cubicBezTo>
                      <a:pt x="1157" y="2800"/>
                      <a:pt x="1160" y="2811"/>
                      <a:pt x="1168" y="2816"/>
                    </a:cubicBezTo>
                    <a:cubicBezTo>
                      <a:pt x="1182" y="2825"/>
                      <a:pt x="1216" y="2832"/>
                      <a:pt x="1216" y="2832"/>
                    </a:cubicBezTo>
                    <a:cubicBezTo>
                      <a:pt x="1258" y="2895"/>
                      <a:pt x="1286" y="2967"/>
                      <a:pt x="1304" y="3040"/>
                    </a:cubicBezTo>
                    <a:cubicBezTo>
                      <a:pt x="1291" y="3118"/>
                      <a:pt x="1266" y="3127"/>
                      <a:pt x="1200" y="3160"/>
                    </a:cubicBezTo>
                    <a:cubicBezTo>
                      <a:pt x="1189" y="3176"/>
                      <a:pt x="1162" y="3190"/>
                      <a:pt x="1168" y="3208"/>
                    </a:cubicBezTo>
                    <a:cubicBezTo>
                      <a:pt x="1173" y="3224"/>
                      <a:pt x="1184" y="3256"/>
                      <a:pt x="1184" y="3256"/>
                    </a:cubicBezTo>
                    <a:cubicBezTo>
                      <a:pt x="1134" y="3306"/>
                      <a:pt x="1066" y="3334"/>
                      <a:pt x="1016" y="3384"/>
                    </a:cubicBezTo>
                    <a:cubicBezTo>
                      <a:pt x="998" y="3438"/>
                      <a:pt x="1023" y="3379"/>
                      <a:pt x="984" y="3424"/>
                    </a:cubicBezTo>
                    <a:cubicBezTo>
                      <a:pt x="945" y="3468"/>
                      <a:pt x="918" y="3528"/>
                      <a:pt x="904" y="3584"/>
                    </a:cubicBezTo>
                    <a:cubicBezTo>
                      <a:pt x="922" y="3689"/>
                      <a:pt x="891" y="3729"/>
                      <a:pt x="848" y="3816"/>
                    </a:cubicBezTo>
                    <a:cubicBezTo>
                      <a:pt x="831" y="3851"/>
                      <a:pt x="822" y="3888"/>
                      <a:pt x="800" y="3920"/>
                    </a:cubicBezTo>
                    <a:cubicBezTo>
                      <a:pt x="812" y="4005"/>
                      <a:pt x="787" y="4072"/>
                      <a:pt x="760" y="4152"/>
                    </a:cubicBezTo>
                    <a:cubicBezTo>
                      <a:pt x="755" y="4167"/>
                      <a:pt x="736" y="4216"/>
                      <a:pt x="728" y="4224"/>
                    </a:cubicBezTo>
                    <a:cubicBezTo>
                      <a:pt x="722" y="4230"/>
                      <a:pt x="712" y="4231"/>
                      <a:pt x="704" y="4232"/>
                    </a:cubicBezTo>
                    <a:cubicBezTo>
                      <a:pt x="667" y="4236"/>
                      <a:pt x="629" y="4237"/>
                      <a:pt x="592" y="4240"/>
                    </a:cubicBezTo>
                    <a:cubicBezTo>
                      <a:pt x="546" y="4255"/>
                      <a:pt x="584" y="4235"/>
                      <a:pt x="560" y="4272"/>
                    </a:cubicBezTo>
                    <a:cubicBezTo>
                      <a:pt x="538" y="4305"/>
                      <a:pt x="509" y="4329"/>
                      <a:pt x="496" y="4368"/>
                    </a:cubicBezTo>
                    <a:cubicBezTo>
                      <a:pt x="511" y="4412"/>
                      <a:pt x="486" y="4453"/>
                      <a:pt x="472" y="4496"/>
                    </a:cubicBezTo>
                    <a:cubicBezTo>
                      <a:pt x="469" y="4504"/>
                      <a:pt x="455" y="4500"/>
                      <a:pt x="448" y="4504"/>
                    </a:cubicBezTo>
                    <a:cubicBezTo>
                      <a:pt x="431" y="4513"/>
                      <a:pt x="418" y="4530"/>
                      <a:pt x="400" y="4536"/>
                    </a:cubicBezTo>
                    <a:cubicBezTo>
                      <a:pt x="384" y="4541"/>
                      <a:pt x="352" y="4552"/>
                      <a:pt x="352" y="4552"/>
                    </a:cubicBezTo>
                    <a:cubicBezTo>
                      <a:pt x="323" y="4549"/>
                      <a:pt x="293" y="4549"/>
                      <a:pt x="264" y="4544"/>
                    </a:cubicBezTo>
                    <a:cubicBezTo>
                      <a:pt x="247" y="4541"/>
                      <a:pt x="216" y="4528"/>
                      <a:pt x="216" y="4528"/>
                    </a:cubicBezTo>
                    <a:cubicBezTo>
                      <a:pt x="198" y="4474"/>
                      <a:pt x="216" y="4540"/>
                      <a:pt x="216" y="4456"/>
                    </a:cubicBezTo>
                    <a:cubicBezTo>
                      <a:pt x="216" y="4370"/>
                      <a:pt x="207" y="4323"/>
                      <a:pt x="192" y="4248"/>
                    </a:cubicBezTo>
                    <a:cubicBezTo>
                      <a:pt x="203" y="4183"/>
                      <a:pt x="195" y="4215"/>
                      <a:pt x="216" y="4152"/>
                    </a:cubicBezTo>
                    <a:cubicBezTo>
                      <a:pt x="219" y="4144"/>
                      <a:pt x="224" y="4128"/>
                      <a:pt x="224" y="4128"/>
                    </a:cubicBezTo>
                    <a:cubicBezTo>
                      <a:pt x="216" y="4043"/>
                      <a:pt x="207" y="4013"/>
                      <a:pt x="176" y="3944"/>
                    </a:cubicBezTo>
                    <a:cubicBezTo>
                      <a:pt x="159" y="3905"/>
                      <a:pt x="152" y="3876"/>
                      <a:pt x="128" y="3840"/>
                    </a:cubicBezTo>
                    <a:cubicBezTo>
                      <a:pt x="119" y="3805"/>
                      <a:pt x="108" y="3771"/>
                      <a:pt x="96" y="3736"/>
                    </a:cubicBezTo>
                    <a:cubicBezTo>
                      <a:pt x="91" y="3720"/>
                      <a:pt x="80" y="3688"/>
                      <a:pt x="80" y="3688"/>
                    </a:cubicBezTo>
                    <a:cubicBezTo>
                      <a:pt x="74" y="3647"/>
                      <a:pt x="67" y="3591"/>
                      <a:pt x="48" y="3552"/>
                    </a:cubicBezTo>
                    <a:cubicBezTo>
                      <a:pt x="21" y="3497"/>
                      <a:pt x="12" y="3500"/>
                      <a:pt x="0" y="3440"/>
                    </a:cubicBezTo>
                    <a:cubicBezTo>
                      <a:pt x="3" y="3411"/>
                      <a:pt x="4" y="3381"/>
                      <a:pt x="8" y="3352"/>
                    </a:cubicBezTo>
                    <a:cubicBezTo>
                      <a:pt x="11" y="3333"/>
                      <a:pt x="8" y="3307"/>
                      <a:pt x="24" y="3296"/>
                    </a:cubicBezTo>
                    <a:cubicBezTo>
                      <a:pt x="38" y="3286"/>
                      <a:pt x="72" y="3280"/>
                      <a:pt x="72" y="3280"/>
                    </a:cubicBezTo>
                    <a:cubicBezTo>
                      <a:pt x="137" y="3183"/>
                      <a:pt x="95" y="3054"/>
                      <a:pt x="200" y="2984"/>
                    </a:cubicBezTo>
                    <a:cubicBezTo>
                      <a:pt x="212" y="2947"/>
                      <a:pt x="237" y="2918"/>
                      <a:pt x="248" y="2880"/>
                    </a:cubicBezTo>
                    <a:cubicBezTo>
                      <a:pt x="251" y="2869"/>
                      <a:pt x="253" y="2859"/>
                      <a:pt x="256" y="2848"/>
                    </a:cubicBezTo>
                    <a:cubicBezTo>
                      <a:pt x="261" y="2832"/>
                      <a:pt x="272" y="2800"/>
                      <a:pt x="272" y="2800"/>
                    </a:cubicBezTo>
                    <a:cubicBezTo>
                      <a:pt x="291" y="2644"/>
                      <a:pt x="272" y="2839"/>
                      <a:pt x="272" y="2656"/>
                    </a:cubicBezTo>
                    <a:cubicBezTo>
                      <a:pt x="272" y="2631"/>
                      <a:pt x="283" y="2608"/>
                      <a:pt x="288" y="2584"/>
                    </a:cubicBezTo>
                    <a:cubicBezTo>
                      <a:pt x="282" y="2539"/>
                      <a:pt x="283" y="2526"/>
                      <a:pt x="272" y="2488"/>
                    </a:cubicBezTo>
                    <a:cubicBezTo>
                      <a:pt x="267" y="2472"/>
                      <a:pt x="261" y="2456"/>
                      <a:pt x="256" y="2440"/>
                    </a:cubicBezTo>
                    <a:cubicBezTo>
                      <a:pt x="253" y="2432"/>
                      <a:pt x="248" y="2416"/>
                      <a:pt x="248" y="2416"/>
                    </a:cubicBezTo>
                    <a:cubicBezTo>
                      <a:pt x="259" y="2248"/>
                      <a:pt x="273" y="2043"/>
                      <a:pt x="320" y="1880"/>
                    </a:cubicBezTo>
                    <a:cubicBezTo>
                      <a:pt x="325" y="1861"/>
                      <a:pt x="359" y="1737"/>
                      <a:pt x="376" y="1720"/>
                    </a:cubicBezTo>
                    <a:cubicBezTo>
                      <a:pt x="382" y="1714"/>
                      <a:pt x="392" y="1715"/>
                      <a:pt x="400" y="1712"/>
                    </a:cubicBezTo>
                    <a:cubicBezTo>
                      <a:pt x="411" y="1696"/>
                      <a:pt x="413" y="1669"/>
                      <a:pt x="432" y="1664"/>
                    </a:cubicBezTo>
                    <a:cubicBezTo>
                      <a:pt x="470" y="1654"/>
                      <a:pt x="503" y="1646"/>
                      <a:pt x="536" y="1624"/>
                    </a:cubicBezTo>
                    <a:cubicBezTo>
                      <a:pt x="573" y="1569"/>
                      <a:pt x="562" y="1594"/>
                      <a:pt x="576" y="1552"/>
                    </a:cubicBezTo>
                    <a:cubicBezTo>
                      <a:pt x="579" y="1509"/>
                      <a:pt x="578" y="1466"/>
                      <a:pt x="584" y="1424"/>
                    </a:cubicBezTo>
                    <a:cubicBezTo>
                      <a:pt x="590" y="1378"/>
                      <a:pt x="618" y="1339"/>
                      <a:pt x="632" y="1296"/>
                    </a:cubicBezTo>
                    <a:cubicBezTo>
                      <a:pt x="653" y="1233"/>
                      <a:pt x="667" y="1167"/>
                      <a:pt x="688" y="1104"/>
                    </a:cubicBezTo>
                    <a:cubicBezTo>
                      <a:pt x="706" y="1049"/>
                      <a:pt x="718" y="991"/>
                      <a:pt x="736" y="936"/>
                    </a:cubicBezTo>
                    <a:cubicBezTo>
                      <a:pt x="741" y="920"/>
                      <a:pt x="784" y="920"/>
                      <a:pt x="784" y="920"/>
                    </a:cubicBezTo>
                    <a:cubicBezTo>
                      <a:pt x="817" y="871"/>
                      <a:pt x="837" y="824"/>
                      <a:pt x="856" y="768"/>
                    </a:cubicBezTo>
                    <a:cubicBezTo>
                      <a:pt x="862" y="750"/>
                      <a:pt x="877" y="736"/>
                      <a:pt x="888" y="720"/>
                    </a:cubicBezTo>
                    <a:cubicBezTo>
                      <a:pt x="893" y="712"/>
                      <a:pt x="904" y="696"/>
                      <a:pt x="904" y="696"/>
                    </a:cubicBezTo>
                    <a:cubicBezTo>
                      <a:pt x="915" y="604"/>
                      <a:pt x="913" y="568"/>
                      <a:pt x="952" y="496"/>
                    </a:cubicBezTo>
                    <a:cubicBezTo>
                      <a:pt x="967" y="469"/>
                      <a:pt x="986" y="444"/>
                      <a:pt x="1000" y="416"/>
                    </a:cubicBezTo>
                    <a:cubicBezTo>
                      <a:pt x="1015" y="386"/>
                      <a:pt x="1029" y="357"/>
                      <a:pt x="1056" y="336"/>
                    </a:cubicBezTo>
                    <a:cubicBezTo>
                      <a:pt x="1100" y="302"/>
                      <a:pt x="1133" y="297"/>
                      <a:pt x="1184" y="280"/>
                    </a:cubicBezTo>
                    <a:cubicBezTo>
                      <a:pt x="1215" y="233"/>
                      <a:pt x="1225" y="194"/>
                      <a:pt x="1280" y="176"/>
                    </a:cubicBezTo>
                    <a:cubicBezTo>
                      <a:pt x="1332" y="183"/>
                      <a:pt x="1381" y="197"/>
                      <a:pt x="1432" y="184"/>
                    </a:cubicBezTo>
                    <a:cubicBezTo>
                      <a:pt x="1443" y="167"/>
                      <a:pt x="1458" y="150"/>
                      <a:pt x="1456" y="128"/>
                    </a:cubicBezTo>
                    <a:cubicBezTo>
                      <a:pt x="1454" y="111"/>
                      <a:pt x="1440" y="80"/>
                      <a:pt x="1440" y="80"/>
                    </a:cubicBezTo>
                    <a:cubicBezTo>
                      <a:pt x="1459" y="23"/>
                      <a:pt x="1442" y="41"/>
                      <a:pt x="1480" y="16"/>
                    </a:cubicBezTo>
                    <a:cubicBezTo>
                      <a:pt x="1517" y="28"/>
                      <a:pt x="1496" y="24"/>
                      <a:pt x="1544" y="24"/>
                    </a:cubicBezTo>
                  </a:path>
                </a:pathLst>
              </a:custGeom>
              <a:solidFill>
                <a:srgbClr val="993366"/>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sp>
            <p:nvSpPr>
              <p:cNvPr id="75" name="Freeform 36"/>
              <p:cNvSpPr>
                <a:spLocks noChangeAspect="1"/>
              </p:cNvSpPr>
              <p:nvPr/>
            </p:nvSpPr>
            <p:spPr bwMode="auto">
              <a:xfrm>
                <a:off x="4167" y="1552"/>
                <a:ext cx="194" cy="327"/>
              </a:xfrm>
              <a:custGeom>
                <a:avLst/>
                <a:gdLst/>
                <a:ahLst/>
                <a:cxnLst>
                  <a:cxn ang="0">
                    <a:pos x="181" y="1992"/>
                  </a:cxn>
                  <a:cxn ang="0">
                    <a:pos x="205" y="1888"/>
                  </a:cxn>
                  <a:cxn ang="0">
                    <a:pos x="157" y="1624"/>
                  </a:cxn>
                  <a:cxn ang="0">
                    <a:pos x="69" y="1568"/>
                  </a:cxn>
                  <a:cxn ang="0">
                    <a:pos x="5" y="1480"/>
                  </a:cxn>
                  <a:cxn ang="0">
                    <a:pos x="29" y="1312"/>
                  </a:cxn>
                  <a:cxn ang="0">
                    <a:pos x="101" y="1280"/>
                  </a:cxn>
                  <a:cxn ang="0">
                    <a:pos x="117" y="1232"/>
                  </a:cxn>
                  <a:cxn ang="0">
                    <a:pos x="125" y="1208"/>
                  </a:cxn>
                  <a:cxn ang="0">
                    <a:pos x="85" y="1104"/>
                  </a:cxn>
                  <a:cxn ang="0">
                    <a:pos x="37" y="1072"/>
                  </a:cxn>
                  <a:cxn ang="0">
                    <a:pos x="61" y="944"/>
                  </a:cxn>
                  <a:cxn ang="0">
                    <a:pos x="69" y="920"/>
                  </a:cxn>
                  <a:cxn ang="0">
                    <a:pos x="117" y="904"/>
                  </a:cxn>
                  <a:cxn ang="0">
                    <a:pos x="133" y="672"/>
                  </a:cxn>
                  <a:cxn ang="0">
                    <a:pos x="181" y="568"/>
                  </a:cxn>
                  <a:cxn ang="0">
                    <a:pos x="213" y="512"/>
                  </a:cxn>
                  <a:cxn ang="0">
                    <a:pos x="237" y="504"/>
                  </a:cxn>
                  <a:cxn ang="0">
                    <a:pos x="277" y="456"/>
                  </a:cxn>
                  <a:cxn ang="0">
                    <a:pos x="725" y="320"/>
                  </a:cxn>
                  <a:cxn ang="0">
                    <a:pos x="885" y="232"/>
                  </a:cxn>
                  <a:cxn ang="0">
                    <a:pos x="933" y="200"/>
                  </a:cxn>
                  <a:cxn ang="0">
                    <a:pos x="957" y="128"/>
                  </a:cxn>
                  <a:cxn ang="0">
                    <a:pos x="981" y="104"/>
                  </a:cxn>
                  <a:cxn ang="0">
                    <a:pos x="1045" y="64"/>
                  </a:cxn>
                  <a:cxn ang="0">
                    <a:pos x="1117" y="16"/>
                  </a:cxn>
                  <a:cxn ang="0">
                    <a:pos x="1181" y="0"/>
                  </a:cxn>
                  <a:cxn ang="0">
                    <a:pos x="1141" y="144"/>
                  </a:cxn>
                  <a:cxn ang="0">
                    <a:pos x="1133" y="336"/>
                  </a:cxn>
                  <a:cxn ang="0">
                    <a:pos x="1053" y="536"/>
                  </a:cxn>
                  <a:cxn ang="0">
                    <a:pos x="1021" y="640"/>
                  </a:cxn>
                  <a:cxn ang="0">
                    <a:pos x="1029" y="784"/>
                  </a:cxn>
                  <a:cxn ang="0">
                    <a:pos x="1037" y="816"/>
                  </a:cxn>
                  <a:cxn ang="0">
                    <a:pos x="1213" y="888"/>
                  </a:cxn>
                  <a:cxn ang="0">
                    <a:pos x="1285" y="928"/>
                  </a:cxn>
                  <a:cxn ang="0">
                    <a:pos x="1277" y="992"/>
                  </a:cxn>
                  <a:cxn ang="0">
                    <a:pos x="1253" y="1064"/>
                  </a:cxn>
                  <a:cxn ang="0">
                    <a:pos x="1157" y="1152"/>
                  </a:cxn>
                  <a:cxn ang="0">
                    <a:pos x="1093" y="1200"/>
                  </a:cxn>
                  <a:cxn ang="0">
                    <a:pos x="1005" y="1184"/>
                  </a:cxn>
                  <a:cxn ang="0">
                    <a:pos x="965" y="1152"/>
                  </a:cxn>
                  <a:cxn ang="0">
                    <a:pos x="901" y="1304"/>
                  </a:cxn>
                  <a:cxn ang="0">
                    <a:pos x="885" y="1368"/>
                  </a:cxn>
                  <a:cxn ang="0">
                    <a:pos x="805" y="1384"/>
                  </a:cxn>
                  <a:cxn ang="0">
                    <a:pos x="813" y="1424"/>
                  </a:cxn>
                  <a:cxn ang="0">
                    <a:pos x="677" y="1512"/>
                  </a:cxn>
                  <a:cxn ang="0">
                    <a:pos x="661" y="1616"/>
                  </a:cxn>
                  <a:cxn ang="0">
                    <a:pos x="613" y="1648"/>
                  </a:cxn>
                  <a:cxn ang="0">
                    <a:pos x="557" y="1904"/>
                  </a:cxn>
                  <a:cxn ang="0">
                    <a:pos x="613" y="1976"/>
                  </a:cxn>
                  <a:cxn ang="0">
                    <a:pos x="661" y="1992"/>
                  </a:cxn>
                  <a:cxn ang="0">
                    <a:pos x="685" y="2096"/>
                  </a:cxn>
                  <a:cxn ang="0">
                    <a:pos x="589" y="2120"/>
                  </a:cxn>
                  <a:cxn ang="0">
                    <a:pos x="485" y="2112"/>
                  </a:cxn>
                  <a:cxn ang="0">
                    <a:pos x="341" y="2064"/>
                  </a:cxn>
                  <a:cxn ang="0">
                    <a:pos x="293" y="2032"/>
                  </a:cxn>
                  <a:cxn ang="0">
                    <a:pos x="181" y="2000"/>
                  </a:cxn>
                  <a:cxn ang="0">
                    <a:pos x="181" y="1992"/>
                  </a:cxn>
                </a:cxnLst>
                <a:rect l="0" t="0" r="r" b="b"/>
                <a:pathLst>
                  <a:path w="1285" h="2120">
                    <a:moveTo>
                      <a:pt x="181" y="1992"/>
                    </a:moveTo>
                    <a:cubicBezTo>
                      <a:pt x="188" y="1957"/>
                      <a:pt x="198" y="1923"/>
                      <a:pt x="205" y="1888"/>
                    </a:cubicBezTo>
                    <a:cubicBezTo>
                      <a:pt x="203" y="1836"/>
                      <a:pt x="229" y="1672"/>
                      <a:pt x="157" y="1624"/>
                    </a:cubicBezTo>
                    <a:cubicBezTo>
                      <a:pt x="133" y="1588"/>
                      <a:pt x="103" y="1591"/>
                      <a:pt x="69" y="1568"/>
                    </a:cubicBezTo>
                    <a:cubicBezTo>
                      <a:pt x="46" y="1534"/>
                      <a:pt x="19" y="1521"/>
                      <a:pt x="5" y="1480"/>
                    </a:cubicBezTo>
                    <a:cubicBezTo>
                      <a:pt x="14" y="1343"/>
                      <a:pt x="0" y="1398"/>
                      <a:pt x="29" y="1312"/>
                    </a:cubicBezTo>
                    <a:cubicBezTo>
                      <a:pt x="37" y="1287"/>
                      <a:pt x="101" y="1280"/>
                      <a:pt x="101" y="1280"/>
                    </a:cubicBezTo>
                    <a:cubicBezTo>
                      <a:pt x="106" y="1264"/>
                      <a:pt x="112" y="1248"/>
                      <a:pt x="117" y="1232"/>
                    </a:cubicBezTo>
                    <a:cubicBezTo>
                      <a:pt x="120" y="1224"/>
                      <a:pt x="125" y="1208"/>
                      <a:pt x="125" y="1208"/>
                    </a:cubicBezTo>
                    <a:cubicBezTo>
                      <a:pt x="117" y="1141"/>
                      <a:pt x="129" y="1140"/>
                      <a:pt x="85" y="1104"/>
                    </a:cubicBezTo>
                    <a:cubicBezTo>
                      <a:pt x="45" y="1071"/>
                      <a:pt x="79" y="1086"/>
                      <a:pt x="37" y="1072"/>
                    </a:cubicBezTo>
                    <a:cubicBezTo>
                      <a:pt x="48" y="986"/>
                      <a:pt x="40" y="1029"/>
                      <a:pt x="61" y="944"/>
                    </a:cubicBezTo>
                    <a:cubicBezTo>
                      <a:pt x="63" y="936"/>
                      <a:pt x="62" y="925"/>
                      <a:pt x="69" y="920"/>
                    </a:cubicBezTo>
                    <a:cubicBezTo>
                      <a:pt x="83" y="910"/>
                      <a:pt x="117" y="904"/>
                      <a:pt x="117" y="904"/>
                    </a:cubicBezTo>
                    <a:cubicBezTo>
                      <a:pt x="108" y="824"/>
                      <a:pt x="85" y="744"/>
                      <a:pt x="133" y="672"/>
                    </a:cubicBezTo>
                    <a:cubicBezTo>
                      <a:pt x="143" y="634"/>
                      <a:pt x="162" y="602"/>
                      <a:pt x="181" y="568"/>
                    </a:cubicBezTo>
                    <a:cubicBezTo>
                      <a:pt x="186" y="559"/>
                      <a:pt x="203" y="520"/>
                      <a:pt x="213" y="512"/>
                    </a:cubicBezTo>
                    <a:cubicBezTo>
                      <a:pt x="220" y="507"/>
                      <a:pt x="229" y="507"/>
                      <a:pt x="237" y="504"/>
                    </a:cubicBezTo>
                    <a:cubicBezTo>
                      <a:pt x="252" y="489"/>
                      <a:pt x="261" y="470"/>
                      <a:pt x="277" y="456"/>
                    </a:cubicBezTo>
                    <a:cubicBezTo>
                      <a:pt x="403" y="345"/>
                      <a:pt x="566" y="338"/>
                      <a:pt x="725" y="320"/>
                    </a:cubicBezTo>
                    <a:cubicBezTo>
                      <a:pt x="779" y="302"/>
                      <a:pt x="837" y="264"/>
                      <a:pt x="885" y="232"/>
                    </a:cubicBezTo>
                    <a:cubicBezTo>
                      <a:pt x="901" y="221"/>
                      <a:pt x="933" y="200"/>
                      <a:pt x="933" y="200"/>
                    </a:cubicBezTo>
                    <a:cubicBezTo>
                      <a:pt x="941" y="176"/>
                      <a:pt x="949" y="152"/>
                      <a:pt x="957" y="128"/>
                    </a:cubicBezTo>
                    <a:cubicBezTo>
                      <a:pt x="961" y="117"/>
                      <a:pt x="974" y="113"/>
                      <a:pt x="981" y="104"/>
                    </a:cubicBezTo>
                    <a:cubicBezTo>
                      <a:pt x="1015" y="63"/>
                      <a:pt x="972" y="88"/>
                      <a:pt x="1045" y="64"/>
                    </a:cubicBezTo>
                    <a:cubicBezTo>
                      <a:pt x="1045" y="64"/>
                      <a:pt x="1105" y="24"/>
                      <a:pt x="1117" y="16"/>
                    </a:cubicBezTo>
                    <a:cubicBezTo>
                      <a:pt x="1128" y="9"/>
                      <a:pt x="1175" y="1"/>
                      <a:pt x="1181" y="0"/>
                    </a:cubicBezTo>
                    <a:cubicBezTo>
                      <a:pt x="1165" y="49"/>
                      <a:pt x="1150" y="93"/>
                      <a:pt x="1141" y="144"/>
                    </a:cubicBezTo>
                    <a:cubicBezTo>
                      <a:pt x="1138" y="208"/>
                      <a:pt x="1138" y="272"/>
                      <a:pt x="1133" y="336"/>
                    </a:cubicBezTo>
                    <a:cubicBezTo>
                      <a:pt x="1128" y="410"/>
                      <a:pt x="1082" y="472"/>
                      <a:pt x="1053" y="536"/>
                    </a:cubicBezTo>
                    <a:cubicBezTo>
                      <a:pt x="1039" y="568"/>
                      <a:pt x="1030" y="606"/>
                      <a:pt x="1021" y="640"/>
                    </a:cubicBezTo>
                    <a:cubicBezTo>
                      <a:pt x="1024" y="688"/>
                      <a:pt x="1025" y="736"/>
                      <a:pt x="1029" y="784"/>
                    </a:cubicBezTo>
                    <a:cubicBezTo>
                      <a:pt x="1030" y="795"/>
                      <a:pt x="1030" y="808"/>
                      <a:pt x="1037" y="816"/>
                    </a:cubicBezTo>
                    <a:cubicBezTo>
                      <a:pt x="1087" y="873"/>
                      <a:pt x="1148" y="866"/>
                      <a:pt x="1213" y="888"/>
                    </a:cubicBezTo>
                    <a:cubicBezTo>
                      <a:pt x="1239" y="897"/>
                      <a:pt x="1285" y="928"/>
                      <a:pt x="1285" y="928"/>
                    </a:cubicBezTo>
                    <a:cubicBezTo>
                      <a:pt x="1282" y="949"/>
                      <a:pt x="1282" y="971"/>
                      <a:pt x="1277" y="992"/>
                    </a:cubicBezTo>
                    <a:cubicBezTo>
                      <a:pt x="1277" y="992"/>
                      <a:pt x="1257" y="1052"/>
                      <a:pt x="1253" y="1064"/>
                    </a:cubicBezTo>
                    <a:cubicBezTo>
                      <a:pt x="1249" y="1075"/>
                      <a:pt x="1161" y="1145"/>
                      <a:pt x="1157" y="1152"/>
                    </a:cubicBezTo>
                    <a:cubicBezTo>
                      <a:pt x="1138" y="1180"/>
                      <a:pt x="1125" y="1189"/>
                      <a:pt x="1093" y="1200"/>
                    </a:cubicBezTo>
                    <a:cubicBezTo>
                      <a:pt x="1063" y="1196"/>
                      <a:pt x="1028" y="1203"/>
                      <a:pt x="1005" y="1184"/>
                    </a:cubicBezTo>
                    <a:cubicBezTo>
                      <a:pt x="953" y="1143"/>
                      <a:pt x="1025" y="1172"/>
                      <a:pt x="965" y="1152"/>
                    </a:cubicBezTo>
                    <a:cubicBezTo>
                      <a:pt x="935" y="1197"/>
                      <a:pt x="912" y="1251"/>
                      <a:pt x="901" y="1304"/>
                    </a:cubicBezTo>
                    <a:cubicBezTo>
                      <a:pt x="897" y="1326"/>
                      <a:pt x="901" y="1352"/>
                      <a:pt x="885" y="1368"/>
                    </a:cubicBezTo>
                    <a:cubicBezTo>
                      <a:pt x="866" y="1387"/>
                      <a:pt x="832" y="1380"/>
                      <a:pt x="805" y="1384"/>
                    </a:cubicBezTo>
                    <a:cubicBezTo>
                      <a:pt x="808" y="1397"/>
                      <a:pt x="814" y="1410"/>
                      <a:pt x="813" y="1424"/>
                    </a:cubicBezTo>
                    <a:cubicBezTo>
                      <a:pt x="804" y="1522"/>
                      <a:pt x="765" y="1504"/>
                      <a:pt x="677" y="1512"/>
                    </a:cubicBezTo>
                    <a:cubicBezTo>
                      <a:pt x="668" y="1540"/>
                      <a:pt x="683" y="1591"/>
                      <a:pt x="661" y="1616"/>
                    </a:cubicBezTo>
                    <a:cubicBezTo>
                      <a:pt x="648" y="1630"/>
                      <a:pt x="613" y="1648"/>
                      <a:pt x="613" y="1648"/>
                    </a:cubicBezTo>
                    <a:cubicBezTo>
                      <a:pt x="584" y="1734"/>
                      <a:pt x="608" y="1827"/>
                      <a:pt x="557" y="1904"/>
                    </a:cubicBezTo>
                    <a:cubicBezTo>
                      <a:pt x="542" y="1963"/>
                      <a:pt x="558" y="1958"/>
                      <a:pt x="613" y="1976"/>
                    </a:cubicBezTo>
                    <a:cubicBezTo>
                      <a:pt x="629" y="1981"/>
                      <a:pt x="661" y="1992"/>
                      <a:pt x="661" y="1992"/>
                    </a:cubicBezTo>
                    <a:cubicBezTo>
                      <a:pt x="681" y="2022"/>
                      <a:pt x="718" y="2054"/>
                      <a:pt x="685" y="2096"/>
                    </a:cubicBezTo>
                    <a:cubicBezTo>
                      <a:pt x="676" y="2108"/>
                      <a:pt x="602" y="2118"/>
                      <a:pt x="589" y="2120"/>
                    </a:cubicBezTo>
                    <a:cubicBezTo>
                      <a:pt x="554" y="2117"/>
                      <a:pt x="519" y="2117"/>
                      <a:pt x="485" y="2112"/>
                    </a:cubicBezTo>
                    <a:cubicBezTo>
                      <a:pt x="438" y="2105"/>
                      <a:pt x="386" y="2079"/>
                      <a:pt x="341" y="2064"/>
                    </a:cubicBezTo>
                    <a:cubicBezTo>
                      <a:pt x="323" y="2058"/>
                      <a:pt x="311" y="2038"/>
                      <a:pt x="293" y="2032"/>
                    </a:cubicBezTo>
                    <a:cubicBezTo>
                      <a:pt x="260" y="2021"/>
                      <a:pt x="213" y="2013"/>
                      <a:pt x="181" y="2000"/>
                    </a:cubicBezTo>
                    <a:cubicBezTo>
                      <a:pt x="179" y="1999"/>
                      <a:pt x="181" y="1995"/>
                      <a:pt x="181" y="1992"/>
                    </a:cubicBezTo>
                    <a:close/>
                  </a:path>
                </a:pathLst>
              </a:custGeom>
              <a:solidFill>
                <a:srgbClr val="993366"/>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sp>
            <p:nvSpPr>
              <p:cNvPr id="76" name="Freeform 37"/>
              <p:cNvSpPr>
                <a:spLocks noChangeAspect="1"/>
              </p:cNvSpPr>
              <p:nvPr/>
            </p:nvSpPr>
            <p:spPr bwMode="auto">
              <a:xfrm>
                <a:off x="4721" y="609"/>
                <a:ext cx="392" cy="683"/>
              </a:xfrm>
              <a:custGeom>
                <a:avLst/>
                <a:gdLst/>
                <a:ahLst/>
                <a:cxnLst>
                  <a:cxn ang="0">
                    <a:pos x="24" y="416"/>
                  </a:cxn>
                  <a:cxn ang="0">
                    <a:pos x="88" y="328"/>
                  </a:cxn>
                  <a:cxn ang="0">
                    <a:pos x="248" y="488"/>
                  </a:cxn>
                  <a:cxn ang="0">
                    <a:pos x="432" y="536"/>
                  </a:cxn>
                  <a:cxn ang="0">
                    <a:pos x="480" y="528"/>
                  </a:cxn>
                  <a:cxn ang="0">
                    <a:pos x="632" y="528"/>
                  </a:cxn>
                  <a:cxn ang="0">
                    <a:pos x="784" y="80"/>
                  </a:cxn>
                  <a:cxn ang="0">
                    <a:pos x="888" y="0"/>
                  </a:cxn>
                  <a:cxn ang="0">
                    <a:pos x="1080" y="56"/>
                  </a:cxn>
                  <a:cxn ang="0">
                    <a:pos x="1152" y="552"/>
                  </a:cxn>
                  <a:cxn ang="0">
                    <a:pos x="1312" y="1088"/>
                  </a:cxn>
                  <a:cxn ang="0">
                    <a:pos x="1376" y="1256"/>
                  </a:cxn>
                  <a:cxn ang="0">
                    <a:pos x="1504" y="1560"/>
                  </a:cxn>
                  <a:cxn ang="0">
                    <a:pos x="1528" y="1632"/>
                  </a:cxn>
                  <a:cxn ang="0">
                    <a:pos x="1616" y="1968"/>
                  </a:cxn>
                  <a:cxn ang="0">
                    <a:pos x="1680" y="2144"/>
                  </a:cxn>
                  <a:cxn ang="0">
                    <a:pos x="1704" y="2328"/>
                  </a:cxn>
                  <a:cxn ang="0">
                    <a:pos x="1872" y="2512"/>
                  </a:cxn>
                  <a:cxn ang="0">
                    <a:pos x="1832" y="2784"/>
                  </a:cxn>
                  <a:cxn ang="0">
                    <a:pos x="1736" y="3008"/>
                  </a:cxn>
                  <a:cxn ang="0">
                    <a:pos x="1528" y="3296"/>
                  </a:cxn>
                  <a:cxn ang="0">
                    <a:pos x="1456" y="3440"/>
                  </a:cxn>
                  <a:cxn ang="0">
                    <a:pos x="1344" y="3496"/>
                  </a:cxn>
                  <a:cxn ang="0">
                    <a:pos x="1128" y="3600"/>
                  </a:cxn>
                  <a:cxn ang="0">
                    <a:pos x="976" y="3680"/>
                  </a:cxn>
                  <a:cxn ang="0">
                    <a:pos x="712" y="3800"/>
                  </a:cxn>
                  <a:cxn ang="0">
                    <a:pos x="584" y="3784"/>
                  </a:cxn>
                  <a:cxn ang="0">
                    <a:pos x="504" y="3680"/>
                  </a:cxn>
                  <a:cxn ang="0">
                    <a:pos x="440" y="3640"/>
                  </a:cxn>
                  <a:cxn ang="0">
                    <a:pos x="312" y="3568"/>
                  </a:cxn>
                  <a:cxn ang="0">
                    <a:pos x="232" y="3000"/>
                  </a:cxn>
                  <a:cxn ang="0">
                    <a:pos x="232" y="2760"/>
                  </a:cxn>
                  <a:cxn ang="0">
                    <a:pos x="328" y="2672"/>
                  </a:cxn>
                  <a:cxn ang="0">
                    <a:pos x="456" y="2520"/>
                  </a:cxn>
                  <a:cxn ang="0">
                    <a:pos x="552" y="2376"/>
                  </a:cxn>
                  <a:cxn ang="0">
                    <a:pos x="728" y="2120"/>
                  </a:cxn>
                  <a:cxn ang="0">
                    <a:pos x="776" y="1728"/>
                  </a:cxn>
                  <a:cxn ang="0">
                    <a:pos x="720" y="1680"/>
                  </a:cxn>
                  <a:cxn ang="0">
                    <a:pos x="552" y="1432"/>
                  </a:cxn>
                  <a:cxn ang="0">
                    <a:pos x="520" y="1328"/>
                  </a:cxn>
                  <a:cxn ang="0">
                    <a:pos x="448" y="904"/>
                  </a:cxn>
                  <a:cxn ang="0">
                    <a:pos x="224" y="632"/>
                  </a:cxn>
                  <a:cxn ang="0">
                    <a:pos x="88" y="488"/>
                  </a:cxn>
                  <a:cxn ang="0">
                    <a:pos x="56" y="456"/>
                  </a:cxn>
                  <a:cxn ang="0">
                    <a:pos x="56" y="360"/>
                  </a:cxn>
                </a:cxnLst>
                <a:rect l="0" t="0" r="r" b="b"/>
                <a:pathLst>
                  <a:path w="1920" h="3800">
                    <a:moveTo>
                      <a:pt x="0" y="408"/>
                    </a:moveTo>
                    <a:cubicBezTo>
                      <a:pt x="8" y="411"/>
                      <a:pt x="16" y="416"/>
                      <a:pt x="24" y="416"/>
                    </a:cubicBezTo>
                    <a:cubicBezTo>
                      <a:pt x="70" y="416"/>
                      <a:pt x="50" y="361"/>
                      <a:pt x="64" y="336"/>
                    </a:cubicBezTo>
                    <a:cubicBezTo>
                      <a:pt x="68" y="329"/>
                      <a:pt x="80" y="331"/>
                      <a:pt x="88" y="328"/>
                    </a:cubicBezTo>
                    <a:cubicBezTo>
                      <a:pt x="124" y="340"/>
                      <a:pt x="143" y="378"/>
                      <a:pt x="176" y="400"/>
                    </a:cubicBezTo>
                    <a:cubicBezTo>
                      <a:pt x="201" y="438"/>
                      <a:pt x="212" y="464"/>
                      <a:pt x="248" y="488"/>
                    </a:cubicBezTo>
                    <a:cubicBezTo>
                      <a:pt x="277" y="532"/>
                      <a:pt x="320" y="540"/>
                      <a:pt x="368" y="552"/>
                    </a:cubicBezTo>
                    <a:cubicBezTo>
                      <a:pt x="389" y="547"/>
                      <a:pt x="411" y="544"/>
                      <a:pt x="432" y="536"/>
                    </a:cubicBezTo>
                    <a:cubicBezTo>
                      <a:pt x="441" y="533"/>
                      <a:pt x="447" y="522"/>
                      <a:pt x="456" y="520"/>
                    </a:cubicBezTo>
                    <a:cubicBezTo>
                      <a:pt x="464" y="519"/>
                      <a:pt x="472" y="527"/>
                      <a:pt x="480" y="528"/>
                    </a:cubicBezTo>
                    <a:cubicBezTo>
                      <a:pt x="504" y="532"/>
                      <a:pt x="528" y="533"/>
                      <a:pt x="552" y="536"/>
                    </a:cubicBezTo>
                    <a:cubicBezTo>
                      <a:pt x="584" y="547"/>
                      <a:pt x="600" y="536"/>
                      <a:pt x="632" y="528"/>
                    </a:cubicBezTo>
                    <a:cubicBezTo>
                      <a:pt x="668" y="504"/>
                      <a:pt x="673" y="474"/>
                      <a:pt x="696" y="440"/>
                    </a:cubicBezTo>
                    <a:cubicBezTo>
                      <a:pt x="717" y="315"/>
                      <a:pt x="744" y="200"/>
                      <a:pt x="784" y="80"/>
                    </a:cubicBezTo>
                    <a:cubicBezTo>
                      <a:pt x="792" y="55"/>
                      <a:pt x="814" y="27"/>
                      <a:pt x="840" y="16"/>
                    </a:cubicBezTo>
                    <a:cubicBezTo>
                      <a:pt x="855" y="9"/>
                      <a:pt x="888" y="0"/>
                      <a:pt x="888" y="0"/>
                    </a:cubicBezTo>
                    <a:cubicBezTo>
                      <a:pt x="925" y="3"/>
                      <a:pt x="963" y="2"/>
                      <a:pt x="1000" y="8"/>
                    </a:cubicBezTo>
                    <a:cubicBezTo>
                      <a:pt x="1031" y="13"/>
                      <a:pt x="1080" y="56"/>
                      <a:pt x="1080" y="56"/>
                    </a:cubicBezTo>
                    <a:cubicBezTo>
                      <a:pt x="1149" y="159"/>
                      <a:pt x="1098" y="303"/>
                      <a:pt x="1136" y="416"/>
                    </a:cubicBezTo>
                    <a:cubicBezTo>
                      <a:pt x="1137" y="434"/>
                      <a:pt x="1134" y="516"/>
                      <a:pt x="1152" y="552"/>
                    </a:cubicBezTo>
                    <a:cubicBezTo>
                      <a:pt x="1192" y="631"/>
                      <a:pt x="1270" y="702"/>
                      <a:pt x="1344" y="752"/>
                    </a:cubicBezTo>
                    <a:cubicBezTo>
                      <a:pt x="1337" y="865"/>
                      <a:pt x="1324" y="976"/>
                      <a:pt x="1312" y="1088"/>
                    </a:cubicBezTo>
                    <a:cubicBezTo>
                      <a:pt x="1318" y="1124"/>
                      <a:pt x="1323" y="1176"/>
                      <a:pt x="1344" y="1208"/>
                    </a:cubicBezTo>
                    <a:cubicBezTo>
                      <a:pt x="1355" y="1224"/>
                      <a:pt x="1376" y="1256"/>
                      <a:pt x="1376" y="1256"/>
                    </a:cubicBezTo>
                    <a:cubicBezTo>
                      <a:pt x="1397" y="1339"/>
                      <a:pt x="1468" y="1405"/>
                      <a:pt x="1496" y="1488"/>
                    </a:cubicBezTo>
                    <a:cubicBezTo>
                      <a:pt x="1499" y="1512"/>
                      <a:pt x="1499" y="1536"/>
                      <a:pt x="1504" y="1560"/>
                    </a:cubicBezTo>
                    <a:cubicBezTo>
                      <a:pt x="1507" y="1577"/>
                      <a:pt x="1515" y="1592"/>
                      <a:pt x="1520" y="1608"/>
                    </a:cubicBezTo>
                    <a:cubicBezTo>
                      <a:pt x="1523" y="1616"/>
                      <a:pt x="1528" y="1632"/>
                      <a:pt x="1528" y="1632"/>
                    </a:cubicBezTo>
                    <a:cubicBezTo>
                      <a:pt x="1532" y="1713"/>
                      <a:pt x="1527" y="1757"/>
                      <a:pt x="1544" y="1824"/>
                    </a:cubicBezTo>
                    <a:cubicBezTo>
                      <a:pt x="1553" y="1861"/>
                      <a:pt x="1598" y="1927"/>
                      <a:pt x="1616" y="1968"/>
                    </a:cubicBezTo>
                    <a:cubicBezTo>
                      <a:pt x="1634" y="2010"/>
                      <a:pt x="1649" y="2052"/>
                      <a:pt x="1664" y="2096"/>
                    </a:cubicBezTo>
                    <a:cubicBezTo>
                      <a:pt x="1669" y="2112"/>
                      <a:pt x="1680" y="2144"/>
                      <a:pt x="1680" y="2144"/>
                    </a:cubicBezTo>
                    <a:cubicBezTo>
                      <a:pt x="1669" y="2189"/>
                      <a:pt x="1675" y="2228"/>
                      <a:pt x="1688" y="2272"/>
                    </a:cubicBezTo>
                    <a:cubicBezTo>
                      <a:pt x="1688" y="2272"/>
                      <a:pt x="1700" y="2324"/>
                      <a:pt x="1704" y="2328"/>
                    </a:cubicBezTo>
                    <a:cubicBezTo>
                      <a:pt x="1718" y="2342"/>
                      <a:pt x="1752" y="2360"/>
                      <a:pt x="1752" y="2360"/>
                    </a:cubicBezTo>
                    <a:cubicBezTo>
                      <a:pt x="1779" y="2413"/>
                      <a:pt x="1821" y="2478"/>
                      <a:pt x="1872" y="2512"/>
                    </a:cubicBezTo>
                    <a:cubicBezTo>
                      <a:pt x="1901" y="2556"/>
                      <a:pt x="1911" y="2605"/>
                      <a:pt x="1920" y="2656"/>
                    </a:cubicBezTo>
                    <a:cubicBezTo>
                      <a:pt x="1906" y="2711"/>
                      <a:pt x="1857" y="2735"/>
                      <a:pt x="1832" y="2784"/>
                    </a:cubicBezTo>
                    <a:cubicBezTo>
                      <a:pt x="1816" y="2815"/>
                      <a:pt x="1798" y="2848"/>
                      <a:pt x="1784" y="2880"/>
                    </a:cubicBezTo>
                    <a:cubicBezTo>
                      <a:pt x="1765" y="2922"/>
                      <a:pt x="1760" y="2968"/>
                      <a:pt x="1736" y="3008"/>
                    </a:cubicBezTo>
                    <a:cubicBezTo>
                      <a:pt x="1694" y="3078"/>
                      <a:pt x="1641" y="3136"/>
                      <a:pt x="1592" y="3200"/>
                    </a:cubicBezTo>
                    <a:cubicBezTo>
                      <a:pt x="1565" y="3235"/>
                      <a:pt x="1555" y="3264"/>
                      <a:pt x="1528" y="3296"/>
                    </a:cubicBezTo>
                    <a:cubicBezTo>
                      <a:pt x="1507" y="3321"/>
                      <a:pt x="1508" y="3333"/>
                      <a:pt x="1496" y="3368"/>
                    </a:cubicBezTo>
                    <a:cubicBezTo>
                      <a:pt x="1488" y="3392"/>
                      <a:pt x="1467" y="3417"/>
                      <a:pt x="1456" y="3440"/>
                    </a:cubicBezTo>
                    <a:cubicBezTo>
                      <a:pt x="1452" y="3448"/>
                      <a:pt x="1453" y="3457"/>
                      <a:pt x="1448" y="3464"/>
                    </a:cubicBezTo>
                    <a:cubicBezTo>
                      <a:pt x="1426" y="3491"/>
                      <a:pt x="1372" y="3492"/>
                      <a:pt x="1344" y="3496"/>
                    </a:cubicBezTo>
                    <a:cubicBezTo>
                      <a:pt x="1300" y="3511"/>
                      <a:pt x="1263" y="3542"/>
                      <a:pt x="1224" y="3568"/>
                    </a:cubicBezTo>
                    <a:cubicBezTo>
                      <a:pt x="1197" y="3586"/>
                      <a:pt x="1155" y="3582"/>
                      <a:pt x="1128" y="3600"/>
                    </a:cubicBezTo>
                    <a:cubicBezTo>
                      <a:pt x="1095" y="3622"/>
                      <a:pt x="1056" y="3625"/>
                      <a:pt x="1024" y="3648"/>
                    </a:cubicBezTo>
                    <a:cubicBezTo>
                      <a:pt x="972" y="3685"/>
                      <a:pt x="1027" y="3663"/>
                      <a:pt x="976" y="3680"/>
                    </a:cubicBezTo>
                    <a:cubicBezTo>
                      <a:pt x="933" y="3723"/>
                      <a:pt x="877" y="3718"/>
                      <a:pt x="824" y="3744"/>
                    </a:cubicBezTo>
                    <a:cubicBezTo>
                      <a:pt x="790" y="3761"/>
                      <a:pt x="749" y="3788"/>
                      <a:pt x="712" y="3800"/>
                    </a:cubicBezTo>
                    <a:cubicBezTo>
                      <a:pt x="677" y="3797"/>
                      <a:pt x="643" y="3796"/>
                      <a:pt x="608" y="3792"/>
                    </a:cubicBezTo>
                    <a:cubicBezTo>
                      <a:pt x="600" y="3791"/>
                      <a:pt x="588" y="3792"/>
                      <a:pt x="584" y="3784"/>
                    </a:cubicBezTo>
                    <a:cubicBezTo>
                      <a:pt x="576" y="3767"/>
                      <a:pt x="581" y="3746"/>
                      <a:pt x="576" y="3728"/>
                    </a:cubicBezTo>
                    <a:cubicBezTo>
                      <a:pt x="567" y="3698"/>
                      <a:pt x="528" y="3692"/>
                      <a:pt x="504" y="3680"/>
                    </a:cubicBezTo>
                    <a:cubicBezTo>
                      <a:pt x="499" y="3672"/>
                      <a:pt x="496" y="3661"/>
                      <a:pt x="488" y="3656"/>
                    </a:cubicBezTo>
                    <a:cubicBezTo>
                      <a:pt x="474" y="3647"/>
                      <a:pt x="440" y="3640"/>
                      <a:pt x="440" y="3640"/>
                    </a:cubicBezTo>
                    <a:cubicBezTo>
                      <a:pt x="393" y="3604"/>
                      <a:pt x="419" y="3623"/>
                      <a:pt x="360" y="3584"/>
                    </a:cubicBezTo>
                    <a:cubicBezTo>
                      <a:pt x="346" y="3575"/>
                      <a:pt x="312" y="3568"/>
                      <a:pt x="312" y="3568"/>
                    </a:cubicBezTo>
                    <a:cubicBezTo>
                      <a:pt x="303" y="3530"/>
                      <a:pt x="292" y="3493"/>
                      <a:pt x="280" y="3456"/>
                    </a:cubicBezTo>
                    <a:cubicBezTo>
                      <a:pt x="276" y="3244"/>
                      <a:pt x="325" y="3140"/>
                      <a:pt x="232" y="3000"/>
                    </a:cubicBezTo>
                    <a:cubicBezTo>
                      <a:pt x="220" y="2951"/>
                      <a:pt x="214" y="2906"/>
                      <a:pt x="208" y="2856"/>
                    </a:cubicBezTo>
                    <a:cubicBezTo>
                      <a:pt x="213" y="2832"/>
                      <a:pt x="216" y="2780"/>
                      <a:pt x="232" y="2760"/>
                    </a:cubicBezTo>
                    <a:cubicBezTo>
                      <a:pt x="238" y="2752"/>
                      <a:pt x="249" y="2751"/>
                      <a:pt x="256" y="2744"/>
                    </a:cubicBezTo>
                    <a:cubicBezTo>
                      <a:pt x="282" y="2718"/>
                      <a:pt x="296" y="2693"/>
                      <a:pt x="328" y="2672"/>
                    </a:cubicBezTo>
                    <a:cubicBezTo>
                      <a:pt x="340" y="2637"/>
                      <a:pt x="369" y="2605"/>
                      <a:pt x="400" y="2584"/>
                    </a:cubicBezTo>
                    <a:cubicBezTo>
                      <a:pt x="437" y="2528"/>
                      <a:pt x="416" y="2547"/>
                      <a:pt x="456" y="2520"/>
                    </a:cubicBezTo>
                    <a:cubicBezTo>
                      <a:pt x="467" y="2488"/>
                      <a:pt x="480" y="2472"/>
                      <a:pt x="504" y="2448"/>
                    </a:cubicBezTo>
                    <a:cubicBezTo>
                      <a:pt x="515" y="2415"/>
                      <a:pt x="531" y="2403"/>
                      <a:pt x="552" y="2376"/>
                    </a:cubicBezTo>
                    <a:cubicBezTo>
                      <a:pt x="581" y="2339"/>
                      <a:pt x="587" y="2312"/>
                      <a:pt x="624" y="2288"/>
                    </a:cubicBezTo>
                    <a:cubicBezTo>
                      <a:pt x="660" y="2234"/>
                      <a:pt x="702" y="2179"/>
                      <a:pt x="728" y="2120"/>
                    </a:cubicBezTo>
                    <a:cubicBezTo>
                      <a:pt x="762" y="2043"/>
                      <a:pt x="788" y="1954"/>
                      <a:pt x="808" y="1872"/>
                    </a:cubicBezTo>
                    <a:cubicBezTo>
                      <a:pt x="800" y="1782"/>
                      <a:pt x="806" y="1788"/>
                      <a:pt x="776" y="1728"/>
                    </a:cubicBezTo>
                    <a:cubicBezTo>
                      <a:pt x="772" y="1720"/>
                      <a:pt x="774" y="1710"/>
                      <a:pt x="768" y="1704"/>
                    </a:cubicBezTo>
                    <a:cubicBezTo>
                      <a:pt x="755" y="1691"/>
                      <a:pt x="733" y="1692"/>
                      <a:pt x="720" y="1680"/>
                    </a:cubicBezTo>
                    <a:cubicBezTo>
                      <a:pt x="686" y="1650"/>
                      <a:pt x="661" y="1617"/>
                      <a:pt x="624" y="1592"/>
                    </a:cubicBezTo>
                    <a:cubicBezTo>
                      <a:pt x="586" y="1535"/>
                      <a:pt x="567" y="1498"/>
                      <a:pt x="552" y="1432"/>
                    </a:cubicBezTo>
                    <a:cubicBezTo>
                      <a:pt x="544" y="1396"/>
                      <a:pt x="541" y="1392"/>
                      <a:pt x="528" y="1352"/>
                    </a:cubicBezTo>
                    <a:cubicBezTo>
                      <a:pt x="525" y="1344"/>
                      <a:pt x="520" y="1328"/>
                      <a:pt x="520" y="1328"/>
                    </a:cubicBezTo>
                    <a:cubicBezTo>
                      <a:pt x="515" y="1251"/>
                      <a:pt x="514" y="1193"/>
                      <a:pt x="504" y="1120"/>
                    </a:cubicBezTo>
                    <a:cubicBezTo>
                      <a:pt x="494" y="1047"/>
                      <a:pt x="462" y="976"/>
                      <a:pt x="448" y="904"/>
                    </a:cubicBezTo>
                    <a:cubicBezTo>
                      <a:pt x="440" y="866"/>
                      <a:pt x="440" y="800"/>
                      <a:pt x="416" y="768"/>
                    </a:cubicBezTo>
                    <a:cubicBezTo>
                      <a:pt x="364" y="699"/>
                      <a:pt x="302" y="658"/>
                      <a:pt x="224" y="632"/>
                    </a:cubicBezTo>
                    <a:cubicBezTo>
                      <a:pt x="183" y="618"/>
                      <a:pt x="167" y="573"/>
                      <a:pt x="128" y="560"/>
                    </a:cubicBezTo>
                    <a:cubicBezTo>
                      <a:pt x="114" y="518"/>
                      <a:pt x="125" y="543"/>
                      <a:pt x="88" y="488"/>
                    </a:cubicBezTo>
                    <a:cubicBezTo>
                      <a:pt x="83" y="481"/>
                      <a:pt x="86" y="470"/>
                      <a:pt x="80" y="464"/>
                    </a:cubicBezTo>
                    <a:cubicBezTo>
                      <a:pt x="74" y="458"/>
                      <a:pt x="64" y="459"/>
                      <a:pt x="56" y="456"/>
                    </a:cubicBezTo>
                    <a:cubicBezTo>
                      <a:pt x="51" y="448"/>
                      <a:pt x="40" y="442"/>
                      <a:pt x="40" y="432"/>
                    </a:cubicBezTo>
                    <a:cubicBezTo>
                      <a:pt x="40" y="407"/>
                      <a:pt x="56" y="385"/>
                      <a:pt x="56" y="360"/>
                    </a:cubicBezTo>
                  </a:path>
                </a:pathLst>
              </a:custGeom>
              <a:solidFill>
                <a:srgbClr val="993366"/>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sp>
            <p:nvSpPr>
              <p:cNvPr id="77" name="Freeform 38"/>
              <p:cNvSpPr>
                <a:spLocks/>
              </p:cNvSpPr>
              <p:nvPr/>
            </p:nvSpPr>
            <p:spPr bwMode="auto">
              <a:xfrm>
                <a:off x="4181" y="576"/>
                <a:ext cx="646" cy="967"/>
              </a:xfrm>
              <a:custGeom>
                <a:avLst/>
                <a:gdLst/>
                <a:ahLst/>
                <a:cxnLst>
                  <a:cxn ang="0">
                    <a:pos x="432" y="1502"/>
                  </a:cxn>
                  <a:cxn ang="0">
                    <a:pos x="304" y="1542"/>
                  </a:cxn>
                  <a:cxn ang="0">
                    <a:pos x="56" y="1510"/>
                  </a:cxn>
                  <a:cxn ang="0">
                    <a:pos x="8" y="1406"/>
                  </a:cxn>
                  <a:cxn ang="0">
                    <a:pos x="24" y="1246"/>
                  </a:cxn>
                  <a:cxn ang="0">
                    <a:pos x="304" y="1014"/>
                  </a:cxn>
                  <a:cxn ang="0">
                    <a:pos x="368" y="966"/>
                  </a:cxn>
                  <a:cxn ang="0">
                    <a:pos x="400" y="894"/>
                  </a:cxn>
                  <a:cxn ang="0">
                    <a:pos x="456" y="798"/>
                  </a:cxn>
                  <a:cxn ang="0">
                    <a:pos x="496" y="702"/>
                  </a:cxn>
                  <a:cxn ang="0">
                    <a:pos x="576" y="534"/>
                  </a:cxn>
                  <a:cxn ang="0">
                    <a:pos x="656" y="366"/>
                  </a:cxn>
                  <a:cxn ang="0">
                    <a:pos x="672" y="318"/>
                  </a:cxn>
                  <a:cxn ang="0">
                    <a:pos x="736" y="254"/>
                  </a:cxn>
                  <a:cxn ang="0">
                    <a:pos x="752" y="230"/>
                  </a:cxn>
                  <a:cxn ang="0">
                    <a:pos x="800" y="198"/>
                  </a:cxn>
                  <a:cxn ang="0">
                    <a:pos x="856" y="142"/>
                  </a:cxn>
                  <a:cxn ang="0">
                    <a:pos x="992" y="30"/>
                  </a:cxn>
                  <a:cxn ang="0">
                    <a:pos x="1008" y="6"/>
                  </a:cxn>
                  <a:cxn ang="0">
                    <a:pos x="1024" y="54"/>
                  </a:cxn>
                  <a:cxn ang="0">
                    <a:pos x="1072" y="150"/>
                  </a:cxn>
                  <a:cxn ang="0">
                    <a:pos x="1064" y="174"/>
                  </a:cxn>
                  <a:cxn ang="0">
                    <a:pos x="1016" y="190"/>
                  </a:cxn>
                  <a:cxn ang="0">
                    <a:pos x="960" y="182"/>
                  </a:cxn>
                  <a:cxn ang="0">
                    <a:pos x="920" y="166"/>
                  </a:cxn>
                  <a:cxn ang="0">
                    <a:pos x="872" y="230"/>
                  </a:cxn>
                  <a:cxn ang="0">
                    <a:pos x="792" y="342"/>
                  </a:cxn>
                  <a:cxn ang="0">
                    <a:pos x="720" y="462"/>
                  </a:cxn>
                  <a:cxn ang="0">
                    <a:pos x="640" y="726"/>
                  </a:cxn>
                  <a:cxn ang="0">
                    <a:pos x="608" y="862"/>
                  </a:cxn>
                  <a:cxn ang="0">
                    <a:pos x="592" y="886"/>
                  </a:cxn>
                  <a:cxn ang="0">
                    <a:pos x="576" y="934"/>
                  </a:cxn>
                  <a:cxn ang="0">
                    <a:pos x="528" y="1246"/>
                  </a:cxn>
                  <a:cxn ang="0">
                    <a:pos x="504" y="1414"/>
                  </a:cxn>
                  <a:cxn ang="0">
                    <a:pos x="472" y="1462"/>
                  </a:cxn>
                  <a:cxn ang="0">
                    <a:pos x="440" y="1534"/>
                  </a:cxn>
                  <a:cxn ang="0">
                    <a:pos x="312" y="1542"/>
                  </a:cxn>
                </a:cxnLst>
                <a:rect l="0" t="0" r="r" b="b"/>
                <a:pathLst>
                  <a:path w="1072" h="1564">
                    <a:moveTo>
                      <a:pt x="432" y="1502"/>
                    </a:moveTo>
                    <a:cubicBezTo>
                      <a:pt x="389" y="1516"/>
                      <a:pt x="348" y="1531"/>
                      <a:pt x="304" y="1542"/>
                    </a:cubicBezTo>
                    <a:cubicBezTo>
                      <a:pt x="217" y="1537"/>
                      <a:pt x="138" y="1537"/>
                      <a:pt x="56" y="1510"/>
                    </a:cubicBezTo>
                    <a:cubicBezTo>
                      <a:pt x="27" y="1466"/>
                      <a:pt x="20" y="1455"/>
                      <a:pt x="8" y="1406"/>
                    </a:cubicBezTo>
                    <a:cubicBezTo>
                      <a:pt x="11" y="1353"/>
                      <a:pt x="0" y="1294"/>
                      <a:pt x="24" y="1246"/>
                    </a:cubicBezTo>
                    <a:cubicBezTo>
                      <a:pt x="88" y="1118"/>
                      <a:pt x="195" y="1087"/>
                      <a:pt x="304" y="1014"/>
                    </a:cubicBezTo>
                    <a:cubicBezTo>
                      <a:pt x="323" y="985"/>
                      <a:pt x="340" y="985"/>
                      <a:pt x="368" y="966"/>
                    </a:cubicBezTo>
                    <a:cubicBezTo>
                      <a:pt x="383" y="944"/>
                      <a:pt x="385" y="916"/>
                      <a:pt x="400" y="894"/>
                    </a:cubicBezTo>
                    <a:cubicBezTo>
                      <a:pt x="421" y="863"/>
                      <a:pt x="441" y="832"/>
                      <a:pt x="456" y="798"/>
                    </a:cubicBezTo>
                    <a:cubicBezTo>
                      <a:pt x="472" y="761"/>
                      <a:pt x="475" y="734"/>
                      <a:pt x="496" y="702"/>
                    </a:cubicBezTo>
                    <a:cubicBezTo>
                      <a:pt x="512" y="639"/>
                      <a:pt x="551" y="591"/>
                      <a:pt x="576" y="534"/>
                    </a:cubicBezTo>
                    <a:cubicBezTo>
                      <a:pt x="606" y="466"/>
                      <a:pt x="612" y="432"/>
                      <a:pt x="656" y="366"/>
                    </a:cubicBezTo>
                    <a:cubicBezTo>
                      <a:pt x="665" y="352"/>
                      <a:pt x="667" y="334"/>
                      <a:pt x="672" y="318"/>
                    </a:cubicBezTo>
                    <a:cubicBezTo>
                      <a:pt x="681" y="290"/>
                      <a:pt x="713" y="269"/>
                      <a:pt x="736" y="254"/>
                    </a:cubicBezTo>
                    <a:cubicBezTo>
                      <a:pt x="741" y="246"/>
                      <a:pt x="745" y="236"/>
                      <a:pt x="752" y="230"/>
                    </a:cubicBezTo>
                    <a:cubicBezTo>
                      <a:pt x="766" y="217"/>
                      <a:pt x="800" y="198"/>
                      <a:pt x="800" y="198"/>
                    </a:cubicBezTo>
                    <a:cubicBezTo>
                      <a:pt x="814" y="156"/>
                      <a:pt x="801" y="179"/>
                      <a:pt x="856" y="142"/>
                    </a:cubicBezTo>
                    <a:cubicBezTo>
                      <a:pt x="907" y="108"/>
                      <a:pt x="937" y="57"/>
                      <a:pt x="992" y="30"/>
                    </a:cubicBezTo>
                    <a:cubicBezTo>
                      <a:pt x="997" y="22"/>
                      <a:pt x="1000" y="0"/>
                      <a:pt x="1008" y="6"/>
                    </a:cubicBezTo>
                    <a:cubicBezTo>
                      <a:pt x="1021" y="16"/>
                      <a:pt x="1019" y="38"/>
                      <a:pt x="1024" y="54"/>
                    </a:cubicBezTo>
                    <a:cubicBezTo>
                      <a:pt x="1035" y="86"/>
                      <a:pt x="1061" y="116"/>
                      <a:pt x="1072" y="150"/>
                    </a:cubicBezTo>
                    <a:cubicBezTo>
                      <a:pt x="1069" y="158"/>
                      <a:pt x="1071" y="169"/>
                      <a:pt x="1064" y="174"/>
                    </a:cubicBezTo>
                    <a:cubicBezTo>
                      <a:pt x="1050" y="184"/>
                      <a:pt x="1016" y="190"/>
                      <a:pt x="1016" y="190"/>
                    </a:cubicBezTo>
                    <a:cubicBezTo>
                      <a:pt x="997" y="187"/>
                      <a:pt x="977" y="190"/>
                      <a:pt x="960" y="182"/>
                    </a:cubicBezTo>
                    <a:cubicBezTo>
                      <a:pt x="911" y="160"/>
                      <a:pt x="978" y="147"/>
                      <a:pt x="920" y="166"/>
                    </a:cubicBezTo>
                    <a:cubicBezTo>
                      <a:pt x="897" y="200"/>
                      <a:pt x="911" y="217"/>
                      <a:pt x="872" y="230"/>
                    </a:cubicBezTo>
                    <a:cubicBezTo>
                      <a:pt x="857" y="275"/>
                      <a:pt x="831" y="316"/>
                      <a:pt x="792" y="342"/>
                    </a:cubicBezTo>
                    <a:cubicBezTo>
                      <a:pt x="777" y="387"/>
                      <a:pt x="735" y="416"/>
                      <a:pt x="720" y="462"/>
                    </a:cubicBezTo>
                    <a:cubicBezTo>
                      <a:pt x="692" y="547"/>
                      <a:pt x="654" y="637"/>
                      <a:pt x="640" y="726"/>
                    </a:cubicBezTo>
                    <a:cubicBezTo>
                      <a:pt x="632" y="776"/>
                      <a:pt x="624" y="815"/>
                      <a:pt x="608" y="862"/>
                    </a:cubicBezTo>
                    <a:cubicBezTo>
                      <a:pt x="605" y="871"/>
                      <a:pt x="596" y="877"/>
                      <a:pt x="592" y="886"/>
                    </a:cubicBezTo>
                    <a:cubicBezTo>
                      <a:pt x="585" y="901"/>
                      <a:pt x="576" y="934"/>
                      <a:pt x="576" y="934"/>
                    </a:cubicBezTo>
                    <a:cubicBezTo>
                      <a:pt x="564" y="1039"/>
                      <a:pt x="544" y="1142"/>
                      <a:pt x="528" y="1246"/>
                    </a:cubicBezTo>
                    <a:cubicBezTo>
                      <a:pt x="528" y="1246"/>
                      <a:pt x="508" y="1386"/>
                      <a:pt x="504" y="1414"/>
                    </a:cubicBezTo>
                    <a:cubicBezTo>
                      <a:pt x="501" y="1433"/>
                      <a:pt x="478" y="1444"/>
                      <a:pt x="472" y="1462"/>
                    </a:cubicBezTo>
                    <a:cubicBezTo>
                      <a:pt x="466" y="1480"/>
                      <a:pt x="452" y="1522"/>
                      <a:pt x="440" y="1534"/>
                    </a:cubicBezTo>
                    <a:cubicBezTo>
                      <a:pt x="410" y="1564"/>
                      <a:pt x="355" y="1542"/>
                      <a:pt x="312" y="1542"/>
                    </a:cubicBezTo>
                  </a:path>
                </a:pathLst>
              </a:custGeom>
              <a:solidFill>
                <a:srgbClr val="993366"/>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grpSp>
        <p:sp>
          <p:nvSpPr>
            <p:cNvPr id="20" name="Text Box 39"/>
            <p:cNvSpPr txBox="1">
              <a:spLocks noChangeArrowheads="1"/>
            </p:cNvSpPr>
            <p:nvPr/>
          </p:nvSpPr>
          <p:spPr bwMode="auto">
            <a:xfrm>
              <a:off x="4082" y="1087"/>
              <a:ext cx="779" cy="137"/>
            </a:xfrm>
            <a:prstGeom prst="rect">
              <a:avLst/>
            </a:prstGeom>
            <a:noFill/>
            <a:ln w="9525">
              <a:noFill/>
              <a:miter lim="800000"/>
              <a:headEnd/>
              <a:tailEnd/>
            </a:ln>
            <a:effectLst/>
          </p:spPr>
          <p:txBody>
            <a:bodyPr wrap="none" lIns="0" tIns="0" rIns="0" bIns="0">
              <a:spAutoFit/>
            </a:bodyPr>
            <a:lstStyle/>
            <a:p>
              <a:pPr>
                <a:spcBef>
                  <a:spcPct val="50000"/>
                </a:spcBef>
              </a:pPr>
              <a:r>
                <a:rPr lang="hu-HU" sz="1200" b="1">
                  <a:latin typeface="Cambria" pitchFamily="18" charset="0"/>
                </a:rPr>
                <a:t>Nordic market</a:t>
              </a:r>
              <a:endParaRPr lang="en-GB" sz="1200" b="1">
                <a:latin typeface="Cambria" pitchFamily="18" charset="0"/>
              </a:endParaRPr>
            </a:p>
          </p:txBody>
        </p:sp>
        <p:sp>
          <p:nvSpPr>
            <p:cNvPr id="21" name="Text Box 40"/>
            <p:cNvSpPr txBox="1">
              <a:spLocks noChangeArrowheads="1"/>
            </p:cNvSpPr>
            <p:nvPr/>
          </p:nvSpPr>
          <p:spPr bwMode="auto">
            <a:xfrm>
              <a:off x="3285" y="1581"/>
              <a:ext cx="1125" cy="137"/>
            </a:xfrm>
            <a:prstGeom prst="rect">
              <a:avLst/>
            </a:prstGeom>
            <a:noFill/>
            <a:ln w="9525">
              <a:noFill/>
              <a:miter lim="800000"/>
              <a:headEnd/>
              <a:tailEnd/>
            </a:ln>
            <a:effectLst/>
          </p:spPr>
          <p:txBody>
            <a:bodyPr wrap="none" lIns="0" tIns="0" rIns="0" bIns="0">
              <a:spAutoFit/>
            </a:bodyPr>
            <a:lstStyle/>
            <a:p>
              <a:pPr algn="ctr">
                <a:spcBef>
                  <a:spcPct val="50000"/>
                </a:spcBef>
              </a:pPr>
              <a:r>
                <a:rPr lang="hu-HU" sz="1200" b="1">
                  <a:latin typeface="Cambria" pitchFamily="18" charset="0"/>
                </a:rPr>
                <a:t>English/Irish market</a:t>
              </a:r>
              <a:endParaRPr lang="en-US" sz="1200" b="1">
                <a:latin typeface="Cambria" pitchFamily="18" charset="0"/>
              </a:endParaRPr>
            </a:p>
          </p:txBody>
        </p:sp>
        <p:sp>
          <p:nvSpPr>
            <p:cNvPr id="22" name="Text Box 41"/>
            <p:cNvSpPr txBox="1">
              <a:spLocks noChangeArrowheads="1"/>
            </p:cNvSpPr>
            <p:nvPr/>
          </p:nvSpPr>
          <p:spPr bwMode="auto">
            <a:xfrm>
              <a:off x="3696" y="2301"/>
              <a:ext cx="753" cy="274"/>
            </a:xfrm>
            <a:prstGeom prst="rect">
              <a:avLst/>
            </a:prstGeom>
            <a:noFill/>
            <a:ln w="9525">
              <a:noFill/>
              <a:miter lim="800000"/>
              <a:headEnd/>
              <a:tailEnd/>
            </a:ln>
            <a:effectLst/>
          </p:spPr>
          <p:txBody>
            <a:bodyPr lIns="0" tIns="0" rIns="0" bIns="0">
              <a:spAutoFit/>
            </a:bodyPr>
            <a:lstStyle/>
            <a:p>
              <a:pPr algn="ctr">
                <a:spcBef>
                  <a:spcPct val="50000"/>
                </a:spcBef>
              </a:pPr>
              <a:r>
                <a:rPr lang="hu-HU" sz="1200" b="1">
                  <a:latin typeface="Cambria" pitchFamily="18" charset="0"/>
                </a:rPr>
                <a:t>W. European market</a:t>
              </a:r>
              <a:endParaRPr lang="en-US" sz="1200" b="1">
                <a:latin typeface="Cambria" pitchFamily="18" charset="0"/>
              </a:endParaRPr>
            </a:p>
          </p:txBody>
        </p:sp>
        <p:sp>
          <p:nvSpPr>
            <p:cNvPr id="23" name="Text Box 42"/>
            <p:cNvSpPr txBox="1">
              <a:spLocks noChangeArrowheads="1"/>
            </p:cNvSpPr>
            <p:nvPr/>
          </p:nvSpPr>
          <p:spPr bwMode="auto">
            <a:xfrm>
              <a:off x="3197" y="2947"/>
              <a:ext cx="812" cy="137"/>
            </a:xfrm>
            <a:prstGeom prst="rect">
              <a:avLst/>
            </a:prstGeom>
            <a:noFill/>
            <a:ln w="9525">
              <a:noFill/>
              <a:miter lim="800000"/>
              <a:headEnd/>
              <a:tailEnd/>
            </a:ln>
            <a:effectLst/>
          </p:spPr>
          <p:txBody>
            <a:bodyPr wrap="none" lIns="0" tIns="0" rIns="0" bIns="0">
              <a:spAutoFit/>
            </a:bodyPr>
            <a:lstStyle/>
            <a:p>
              <a:pPr algn="ctr">
                <a:spcBef>
                  <a:spcPct val="50000"/>
                </a:spcBef>
              </a:pPr>
              <a:r>
                <a:rPr lang="hu-HU" sz="1200" b="1">
                  <a:latin typeface="Cambria" pitchFamily="18" charset="0"/>
                </a:rPr>
                <a:t>Iberian market</a:t>
              </a:r>
              <a:endParaRPr lang="en-GB" sz="1200" b="1">
                <a:latin typeface="Cambria" pitchFamily="18" charset="0"/>
              </a:endParaRPr>
            </a:p>
          </p:txBody>
        </p:sp>
        <p:sp>
          <p:nvSpPr>
            <p:cNvPr id="24" name="Text Box 43"/>
            <p:cNvSpPr txBox="1">
              <a:spLocks noChangeArrowheads="1"/>
            </p:cNvSpPr>
            <p:nvPr/>
          </p:nvSpPr>
          <p:spPr bwMode="auto">
            <a:xfrm>
              <a:off x="4740" y="2976"/>
              <a:ext cx="602" cy="411"/>
            </a:xfrm>
            <a:prstGeom prst="rect">
              <a:avLst/>
            </a:prstGeom>
            <a:noFill/>
            <a:ln w="9525">
              <a:noFill/>
              <a:miter lim="800000"/>
              <a:headEnd/>
              <a:tailEnd/>
            </a:ln>
            <a:effectLst/>
          </p:spPr>
          <p:txBody>
            <a:bodyPr lIns="0" tIns="0" rIns="0" bIns="0">
              <a:spAutoFit/>
            </a:bodyPr>
            <a:lstStyle/>
            <a:p>
              <a:pPr algn="ctr">
                <a:spcBef>
                  <a:spcPct val="50000"/>
                </a:spcBef>
              </a:pPr>
              <a:r>
                <a:rPr lang="hu-HU" sz="1200" b="1">
                  <a:latin typeface="Cambria" pitchFamily="18" charset="0"/>
                </a:rPr>
                <a:t>Italian zone market</a:t>
              </a:r>
              <a:endParaRPr lang="en-US" sz="1200" b="1">
                <a:latin typeface="Cambria" pitchFamily="18" charset="0"/>
              </a:endParaRPr>
            </a:p>
          </p:txBody>
        </p:sp>
        <p:sp>
          <p:nvSpPr>
            <p:cNvPr id="25" name="Text Box 44"/>
            <p:cNvSpPr txBox="1">
              <a:spLocks noChangeArrowheads="1"/>
            </p:cNvSpPr>
            <p:nvPr/>
          </p:nvSpPr>
          <p:spPr bwMode="auto">
            <a:xfrm>
              <a:off x="4925" y="1165"/>
              <a:ext cx="737" cy="137"/>
            </a:xfrm>
            <a:prstGeom prst="rect">
              <a:avLst/>
            </a:prstGeom>
            <a:noFill/>
            <a:ln w="9525">
              <a:noFill/>
              <a:miter lim="800000"/>
              <a:headEnd/>
              <a:tailEnd/>
            </a:ln>
            <a:effectLst/>
          </p:spPr>
          <p:txBody>
            <a:bodyPr wrap="none" lIns="0" tIns="0" rIns="0" bIns="0">
              <a:spAutoFit/>
            </a:bodyPr>
            <a:lstStyle/>
            <a:p>
              <a:pPr algn="ctr">
                <a:spcBef>
                  <a:spcPct val="50000"/>
                </a:spcBef>
              </a:pPr>
              <a:r>
                <a:rPr lang="hu-HU" sz="1200" b="1" dirty="0" err="1">
                  <a:latin typeface="Cambria" pitchFamily="18" charset="0"/>
                </a:rPr>
                <a:t>Baltic</a:t>
              </a:r>
              <a:r>
                <a:rPr lang="hu-HU" sz="1200" b="1" dirty="0">
                  <a:latin typeface="Cambria" pitchFamily="18" charset="0"/>
                </a:rPr>
                <a:t> market</a:t>
              </a:r>
              <a:endParaRPr lang="en-GB" sz="1200" b="1" dirty="0">
                <a:latin typeface="Cambria" pitchFamily="18" charset="0"/>
              </a:endParaRPr>
            </a:p>
          </p:txBody>
        </p:sp>
        <p:grpSp>
          <p:nvGrpSpPr>
            <p:cNvPr id="26" name="Group 45"/>
            <p:cNvGrpSpPr>
              <a:grpSpLocks/>
            </p:cNvGrpSpPr>
            <p:nvPr/>
          </p:nvGrpSpPr>
          <p:grpSpPr bwMode="auto">
            <a:xfrm>
              <a:off x="338" y="1287"/>
              <a:ext cx="1536" cy="1887"/>
              <a:chOff x="271" y="543"/>
              <a:chExt cx="2223" cy="2640"/>
            </a:xfrm>
          </p:grpSpPr>
          <p:sp>
            <p:nvSpPr>
              <p:cNvPr id="41" name="Freeform 46"/>
              <p:cNvSpPr>
                <a:spLocks/>
              </p:cNvSpPr>
              <p:nvPr/>
            </p:nvSpPr>
            <p:spPr bwMode="auto">
              <a:xfrm>
                <a:off x="1149" y="2446"/>
                <a:ext cx="202" cy="119"/>
              </a:xfrm>
              <a:custGeom>
                <a:avLst/>
                <a:gdLst/>
                <a:ahLst/>
                <a:cxnLst>
                  <a:cxn ang="0">
                    <a:pos x="57" y="17"/>
                  </a:cxn>
                  <a:cxn ang="0">
                    <a:pos x="233" y="9"/>
                  </a:cxn>
                  <a:cxn ang="0">
                    <a:pos x="249" y="33"/>
                  </a:cxn>
                  <a:cxn ang="0">
                    <a:pos x="257" y="81"/>
                  </a:cxn>
                  <a:cxn ang="0">
                    <a:pos x="305" y="113"/>
                  </a:cxn>
                  <a:cxn ang="0">
                    <a:pos x="241" y="161"/>
                  </a:cxn>
                  <a:cxn ang="0">
                    <a:pos x="105" y="153"/>
                  </a:cxn>
                  <a:cxn ang="0">
                    <a:pos x="33" y="113"/>
                  </a:cxn>
                  <a:cxn ang="0">
                    <a:pos x="57" y="17"/>
                  </a:cxn>
                </a:cxnLst>
                <a:rect l="0" t="0" r="r" b="b"/>
                <a:pathLst>
                  <a:path w="305" h="163">
                    <a:moveTo>
                      <a:pt x="57" y="17"/>
                    </a:moveTo>
                    <a:cubicBezTo>
                      <a:pt x="125" y="0"/>
                      <a:pt x="155" y="3"/>
                      <a:pt x="233" y="9"/>
                    </a:cubicBezTo>
                    <a:cubicBezTo>
                      <a:pt x="238" y="17"/>
                      <a:pt x="246" y="24"/>
                      <a:pt x="249" y="33"/>
                    </a:cubicBezTo>
                    <a:cubicBezTo>
                      <a:pt x="254" y="48"/>
                      <a:pt x="248" y="68"/>
                      <a:pt x="257" y="81"/>
                    </a:cubicBezTo>
                    <a:cubicBezTo>
                      <a:pt x="268" y="97"/>
                      <a:pt x="305" y="113"/>
                      <a:pt x="305" y="113"/>
                    </a:cubicBezTo>
                    <a:cubicBezTo>
                      <a:pt x="263" y="141"/>
                      <a:pt x="293" y="148"/>
                      <a:pt x="241" y="161"/>
                    </a:cubicBezTo>
                    <a:cubicBezTo>
                      <a:pt x="196" y="158"/>
                      <a:pt x="149" y="163"/>
                      <a:pt x="105" y="153"/>
                    </a:cubicBezTo>
                    <a:cubicBezTo>
                      <a:pt x="78" y="147"/>
                      <a:pt x="59" y="122"/>
                      <a:pt x="33" y="113"/>
                    </a:cubicBezTo>
                    <a:cubicBezTo>
                      <a:pt x="24" y="85"/>
                      <a:pt x="0" y="17"/>
                      <a:pt x="57" y="17"/>
                    </a:cubicBezTo>
                    <a:close/>
                  </a:path>
                </a:pathLst>
              </a:custGeom>
              <a:solidFill>
                <a:srgbClr val="FF33CC"/>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sp>
            <p:nvSpPr>
              <p:cNvPr id="42" name="Freeform 47"/>
              <p:cNvSpPr>
                <a:spLocks noChangeAspect="1"/>
              </p:cNvSpPr>
              <p:nvPr/>
            </p:nvSpPr>
            <p:spPr bwMode="auto">
              <a:xfrm>
                <a:off x="509" y="1704"/>
                <a:ext cx="205" cy="224"/>
              </a:xfrm>
              <a:custGeom>
                <a:avLst/>
                <a:gdLst/>
                <a:ahLst/>
                <a:cxnLst>
                  <a:cxn ang="0">
                    <a:pos x="2696" y="104"/>
                  </a:cxn>
                  <a:cxn ang="0">
                    <a:pos x="2448" y="256"/>
                  </a:cxn>
                  <a:cxn ang="0">
                    <a:pos x="2248" y="448"/>
                  </a:cxn>
                  <a:cxn ang="0">
                    <a:pos x="2032" y="568"/>
                  </a:cxn>
                  <a:cxn ang="0">
                    <a:pos x="1944" y="728"/>
                  </a:cxn>
                  <a:cxn ang="0">
                    <a:pos x="2064" y="896"/>
                  </a:cxn>
                  <a:cxn ang="0">
                    <a:pos x="2160" y="992"/>
                  </a:cxn>
                  <a:cxn ang="0">
                    <a:pos x="2304" y="920"/>
                  </a:cxn>
                  <a:cxn ang="0">
                    <a:pos x="2456" y="912"/>
                  </a:cxn>
                  <a:cxn ang="0">
                    <a:pos x="2696" y="1296"/>
                  </a:cxn>
                  <a:cxn ang="0">
                    <a:pos x="2576" y="1360"/>
                  </a:cxn>
                  <a:cxn ang="0">
                    <a:pos x="2520" y="1760"/>
                  </a:cxn>
                  <a:cxn ang="0">
                    <a:pos x="2496" y="2144"/>
                  </a:cxn>
                  <a:cxn ang="0">
                    <a:pos x="2416" y="2336"/>
                  </a:cxn>
                  <a:cxn ang="0">
                    <a:pos x="2192" y="2592"/>
                  </a:cxn>
                  <a:cxn ang="0">
                    <a:pos x="2080" y="2744"/>
                  </a:cxn>
                  <a:cxn ang="0">
                    <a:pos x="1624" y="2712"/>
                  </a:cxn>
                  <a:cxn ang="0">
                    <a:pos x="976" y="2744"/>
                  </a:cxn>
                  <a:cxn ang="0">
                    <a:pos x="744" y="2872"/>
                  </a:cxn>
                  <a:cxn ang="0">
                    <a:pos x="248" y="2744"/>
                  </a:cxn>
                  <a:cxn ang="0">
                    <a:pos x="336" y="2632"/>
                  </a:cxn>
                  <a:cxn ang="0">
                    <a:pos x="80" y="2584"/>
                  </a:cxn>
                  <a:cxn ang="0">
                    <a:pos x="256" y="2512"/>
                  </a:cxn>
                  <a:cxn ang="0">
                    <a:pos x="0" y="2408"/>
                  </a:cxn>
                  <a:cxn ang="0">
                    <a:pos x="168" y="2248"/>
                  </a:cxn>
                  <a:cxn ang="0">
                    <a:pos x="160" y="2168"/>
                  </a:cxn>
                  <a:cxn ang="0">
                    <a:pos x="136" y="2016"/>
                  </a:cxn>
                  <a:cxn ang="0">
                    <a:pos x="392" y="2016"/>
                  </a:cxn>
                  <a:cxn ang="0">
                    <a:pos x="728" y="1936"/>
                  </a:cxn>
                  <a:cxn ang="0">
                    <a:pos x="944" y="2048"/>
                  </a:cxn>
                  <a:cxn ang="0">
                    <a:pos x="840" y="1936"/>
                  </a:cxn>
                  <a:cxn ang="0">
                    <a:pos x="520" y="1824"/>
                  </a:cxn>
                  <a:cxn ang="0">
                    <a:pos x="792" y="1664"/>
                  </a:cxn>
                  <a:cxn ang="0">
                    <a:pos x="960" y="1384"/>
                  </a:cxn>
                  <a:cxn ang="0">
                    <a:pos x="688" y="1256"/>
                  </a:cxn>
                  <a:cxn ang="0">
                    <a:pos x="680" y="992"/>
                  </a:cxn>
                  <a:cxn ang="0">
                    <a:pos x="944" y="856"/>
                  </a:cxn>
                  <a:cxn ang="0">
                    <a:pos x="960" y="776"/>
                  </a:cxn>
                  <a:cxn ang="0">
                    <a:pos x="904" y="592"/>
                  </a:cxn>
                  <a:cxn ang="0">
                    <a:pos x="1120" y="448"/>
                  </a:cxn>
                  <a:cxn ang="0">
                    <a:pos x="1408" y="672"/>
                  </a:cxn>
                  <a:cxn ang="0">
                    <a:pos x="1632" y="616"/>
                  </a:cxn>
                  <a:cxn ang="0">
                    <a:pos x="1816" y="520"/>
                  </a:cxn>
                  <a:cxn ang="0">
                    <a:pos x="1720" y="272"/>
                  </a:cxn>
                  <a:cxn ang="0">
                    <a:pos x="1816" y="200"/>
                  </a:cxn>
                  <a:cxn ang="0">
                    <a:pos x="1960" y="152"/>
                  </a:cxn>
                  <a:cxn ang="0">
                    <a:pos x="2064" y="56"/>
                  </a:cxn>
                  <a:cxn ang="0">
                    <a:pos x="2200" y="0"/>
                  </a:cxn>
                  <a:cxn ang="0">
                    <a:pos x="2384" y="224"/>
                  </a:cxn>
                  <a:cxn ang="0">
                    <a:pos x="2496" y="56"/>
                  </a:cxn>
                </a:cxnLst>
                <a:rect l="0" t="0" r="r" b="b"/>
                <a:pathLst>
                  <a:path w="2720" h="2888">
                    <a:moveTo>
                      <a:pt x="2624" y="32"/>
                    </a:moveTo>
                    <a:cubicBezTo>
                      <a:pt x="2639" y="36"/>
                      <a:pt x="2670" y="40"/>
                      <a:pt x="2680" y="56"/>
                    </a:cubicBezTo>
                    <a:cubicBezTo>
                      <a:pt x="2689" y="70"/>
                      <a:pt x="2696" y="104"/>
                      <a:pt x="2696" y="104"/>
                    </a:cubicBezTo>
                    <a:cubicBezTo>
                      <a:pt x="2693" y="112"/>
                      <a:pt x="2680" y="166"/>
                      <a:pt x="2664" y="176"/>
                    </a:cubicBezTo>
                    <a:cubicBezTo>
                      <a:pt x="2650" y="185"/>
                      <a:pt x="2632" y="187"/>
                      <a:pt x="2616" y="192"/>
                    </a:cubicBezTo>
                    <a:cubicBezTo>
                      <a:pt x="2560" y="211"/>
                      <a:pt x="2497" y="223"/>
                      <a:pt x="2448" y="256"/>
                    </a:cubicBezTo>
                    <a:cubicBezTo>
                      <a:pt x="2443" y="264"/>
                      <a:pt x="2439" y="274"/>
                      <a:pt x="2432" y="280"/>
                    </a:cubicBezTo>
                    <a:cubicBezTo>
                      <a:pt x="2418" y="293"/>
                      <a:pt x="2384" y="312"/>
                      <a:pt x="2384" y="312"/>
                    </a:cubicBezTo>
                    <a:cubicBezTo>
                      <a:pt x="2344" y="373"/>
                      <a:pt x="2320" y="424"/>
                      <a:pt x="2248" y="448"/>
                    </a:cubicBezTo>
                    <a:cubicBezTo>
                      <a:pt x="2237" y="447"/>
                      <a:pt x="2107" y="429"/>
                      <a:pt x="2088" y="448"/>
                    </a:cubicBezTo>
                    <a:cubicBezTo>
                      <a:pt x="2077" y="459"/>
                      <a:pt x="2112" y="508"/>
                      <a:pt x="2120" y="520"/>
                    </a:cubicBezTo>
                    <a:cubicBezTo>
                      <a:pt x="2105" y="565"/>
                      <a:pt x="2070" y="557"/>
                      <a:pt x="2032" y="568"/>
                    </a:cubicBezTo>
                    <a:cubicBezTo>
                      <a:pt x="1990" y="581"/>
                      <a:pt x="1948" y="592"/>
                      <a:pt x="1912" y="616"/>
                    </a:cubicBezTo>
                    <a:cubicBezTo>
                      <a:pt x="1904" y="639"/>
                      <a:pt x="1874" y="674"/>
                      <a:pt x="1896" y="696"/>
                    </a:cubicBezTo>
                    <a:cubicBezTo>
                      <a:pt x="1910" y="710"/>
                      <a:pt x="1944" y="728"/>
                      <a:pt x="1944" y="728"/>
                    </a:cubicBezTo>
                    <a:cubicBezTo>
                      <a:pt x="1955" y="760"/>
                      <a:pt x="1965" y="792"/>
                      <a:pt x="1976" y="824"/>
                    </a:cubicBezTo>
                    <a:cubicBezTo>
                      <a:pt x="1982" y="842"/>
                      <a:pt x="2024" y="856"/>
                      <a:pt x="2024" y="856"/>
                    </a:cubicBezTo>
                    <a:cubicBezTo>
                      <a:pt x="2067" y="920"/>
                      <a:pt x="2011" y="843"/>
                      <a:pt x="2064" y="896"/>
                    </a:cubicBezTo>
                    <a:cubicBezTo>
                      <a:pt x="2077" y="909"/>
                      <a:pt x="2075" y="931"/>
                      <a:pt x="2088" y="944"/>
                    </a:cubicBezTo>
                    <a:cubicBezTo>
                      <a:pt x="2102" y="958"/>
                      <a:pt x="2120" y="965"/>
                      <a:pt x="2136" y="976"/>
                    </a:cubicBezTo>
                    <a:cubicBezTo>
                      <a:pt x="2144" y="981"/>
                      <a:pt x="2160" y="992"/>
                      <a:pt x="2160" y="992"/>
                    </a:cubicBezTo>
                    <a:cubicBezTo>
                      <a:pt x="2195" y="987"/>
                      <a:pt x="2216" y="992"/>
                      <a:pt x="2240" y="968"/>
                    </a:cubicBezTo>
                    <a:cubicBezTo>
                      <a:pt x="2247" y="961"/>
                      <a:pt x="2248" y="950"/>
                      <a:pt x="2256" y="944"/>
                    </a:cubicBezTo>
                    <a:cubicBezTo>
                      <a:pt x="2270" y="933"/>
                      <a:pt x="2289" y="930"/>
                      <a:pt x="2304" y="920"/>
                    </a:cubicBezTo>
                    <a:cubicBezTo>
                      <a:pt x="2325" y="856"/>
                      <a:pt x="2304" y="877"/>
                      <a:pt x="2368" y="856"/>
                    </a:cubicBezTo>
                    <a:cubicBezTo>
                      <a:pt x="2384" y="851"/>
                      <a:pt x="2416" y="840"/>
                      <a:pt x="2416" y="840"/>
                    </a:cubicBezTo>
                    <a:cubicBezTo>
                      <a:pt x="2471" y="854"/>
                      <a:pt x="2442" y="836"/>
                      <a:pt x="2456" y="912"/>
                    </a:cubicBezTo>
                    <a:cubicBezTo>
                      <a:pt x="2470" y="988"/>
                      <a:pt x="2493" y="1064"/>
                      <a:pt x="2536" y="1128"/>
                    </a:cubicBezTo>
                    <a:cubicBezTo>
                      <a:pt x="2504" y="1256"/>
                      <a:pt x="2507" y="1223"/>
                      <a:pt x="2680" y="1232"/>
                    </a:cubicBezTo>
                    <a:cubicBezTo>
                      <a:pt x="2720" y="1245"/>
                      <a:pt x="2709" y="1233"/>
                      <a:pt x="2696" y="1296"/>
                    </a:cubicBezTo>
                    <a:cubicBezTo>
                      <a:pt x="2694" y="1304"/>
                      <a:pt x="2693" y="1313"/>
                      <a:pt x="2688" y="1320"/>
                    </a:cubicBezTo>
                    <a:cubicBezTo>
                      <a:pt x="2678" y="1333"/>
                      <a:pt x="2655" y="1340"/>
                      <a:pt x="2640" y="1344"/>
                    </a:cubicBezTo>
                    <a:cubicBezTo>
                      <a:pt x="2619" y="1350"/>
                      <a:pt x="2576" y="1360"/>
                      <a:pt x="2576" y="1360"/>
                    </a:cubicBezTo>
                    <a:cubicBezTo>
                      <a:pt x="2556" y="1419"/>
                      <a:pt x="2576" y="1349"/>
                      <a:pt x="2576" y="1472"/>
                    </a:cubicBezTo>
                    <a:cubicBezTo>
                      <a:pt x="2576" y="1517"/>
                      <a:pt x="2572" y="1563"/>
                      <a:pt x="2568" y="1608"/>
                    </a:cubicBezTo>
                    <a:cubicBezTo>
                      <a:pt x="2562" y="1677"/>
                      <a:pt x="2530" y="1698"/>
                      <a:pt x="2520" y="1760"/>
                    </a:cubicBezTo>
                    <a:cubicBezTo>
                      <a:pt x="2513" y="1800"/>
                      <a:pt x="2504" y="1840"/>
                      <a:pt x="2496" y="1880"/>
                    </a:cubicBezTo>
                    <a:cubicBezTo>
                      <a:pt x="2506" y="1932"/>
                      <a:pt x="2514" y="1968"/>
                      <a:pt x="2520" y="2024"/>
                    </a:cubicBezTo>
                    <a:cubicBezTo>
                      <a:pt x="2514" y="2059"/>
                      <a:pt x="2512" y="2111"/>
                      <a:pt x="2496" y="2144"/>
                    </a:cubicBezTo>
                    <a:cubicBezTo>
                      <a:pt x="2487" y="2161"/>
                      <a:pt x="2464" y="2192"/>
                      <a:pt x="2464" y="2192"/>
                    </a:cubicBezTo>
                    <a:cubicBezTo>
                      <a:pt x="2456" y="2223"/>
                      <a:pt x="2441" y="2249"/>
                      <a:pt x="2432" y="2280"/>
                    </a:cubicBezTo>
                    <a:cubicBezTo>
                      <a:pt x="2429" y="2292"/>
                      <a:pt x="2422" y="2323"/>
                      <a:pt x="2416" y="2336"/>
                    </a:cubicBezTo>
                    <a:cubicBezTo>
                      <a:pt x="2403" y="2361"/>
                      <a:pt x="2352" y="2392"/>
                      <a:pt x="2352" y="2392"/>
                    </a:cubicBezTo>
                    <a:cubicBezTo>
                      <a:pt x="2333" y="2420"/>
                      <a:pt x="2308" y="2430"/>
                      <a:pt x="2288" y="2456"/>
                    </a:cubicBezTo>
                    <a:cubicBezTo>
                      <a:pt x="2252" y="2502"/>
                      <a:pt x="2242" y="2559"/>
                      <a:pt x="2192" y="2592"/>
                    </a:cubicBezTo>
                    <a:cubicBezTo>
                      <a:pt x="2170" y="2625"/>
                      <a:pt x="2169" y="2658"/>
                      <a:pt x="2128" y="2672"/>
                    </a:cubicBezTo>
                    <a:cubicBezTo>
                      <a:pt x="2125" y="2677"/>
                      <a:pt x="2089" y="2718"/>
                      <a:pt x="2088" y="2720"/>
                    </a:cubicBezTo>
                    <a:cubicBezTo>
                      <a:pt x="2083" y="2727"/>
                      <a:pt x="2088" y="2741"/>
                      <a:pt x="2080" y="2744"/>
                    </a:cubicBezTo>
                    <a:cubicBezTo>
                      <a:pt x="2052" y="2753"/>
                      <a:pt x="2021" y="2749"/>
                      <a:pt x="1992" y="2752"/>
                    </a:cubicBezTo>
                    <a:cubicBezTo>
                      <a:pt x="1966" y="2743"/>
                      <a:pt x="1946" y="2729"/>
                      <a:pt x="1920" y="2720"/>
                    </a:cubicBezTo>
                    <a:cubicBezTo>
                      <a:pt x="1846" y="2745"/>
                      <a:pt x="1700" y="2716"/>
                      <a:pt x="1624" y="2712"/>
                    </a:cubicBezTo>
                    <a:cubicBezTo>
                      <a:pt x="1487" y="2718"/>
                      <a:pt x="1361" y="2725"/>
                      <a:pt x="1232" y="2768"/>
                    </a:cubicBezTo>
                    <a:cubicBezTo>
                      <a:pt x="1157" y="2762"/>
                      <a:pt x="1134" y="2774"/>
                      <a:pt x="1088" y="2728"/>
                    </a:cubicBezTo>
                    <a:cubicBezTo>
                      <a:pt x="1085" y="2728"/>
                      <a:pt x="998" y="2733"/>
                      <a:pt x="976" y="2744"/>
                    </a:cubicBezTo>
                    <a:cubicBezTo>
                      <a:pt x="959" y="2753"/>
                      <a:pt x="928" y="2776"/>
                      <a:pt x="928" y="2776"/>
                    </a:cubicBezTo>
                    <a:cubicBezTo>
                      <a:pt x="890" y="2833"/>
                      <a:pt x="818" y="2822"/>
                      <a:pt x="768" y="2856"/>
                    </a:cubicBezTo>
                    <a:cubicBezTo>
                      <a:pt x="760" y="2861"/>
                      <a:pt x="753" y="2868"/>
                      <a:pt x="744" y="2872"/>
                    </a:cubicBezTo>
                    <a:cubicBezTo>
                      <a:pt x="729" y="2879"/>
                      <a:pt x="696" y="2888"/>
                      <a:pt x="696" y="2888"/>
                    </a:cubicBezTo>
                    <a:cubicBezTo>
                      <a:pt x="625" y="2874"/>
                      <a:pt x="569" y="2855"/>
                      <a:pt x="496" y="2848"/>
                    </a:cubicBezTo>
                    <a:cubicBezTo>
                      <a:pt x="410" y="2826"/>
                      <a:pt x="322" y="2793"/>
                      <a:pt x="248" y="2744"/>
                    </a:cubicBezTo>
                    <a:cubicBezTo>
                      <a:pt x="245" y="2739"/>
                      <a:pt x="220" y="2706"/>
                      <a:pt x="224" y="2696"/>
                    </a:cubicBezTo>
                    <a:cubicBezTo>
                      <a:pt x="231" y="2678"/>
                      <a:pt x="310" y="2662"/>
                      <a:pt x="328" y="2656"/>
                    </a:cubicBezTo>
                    <a:cubicBezTo>
                      <a:pt x="331" y="2648"/>
                      <a:pt x="340" y="2640"/>
                      <a:pt x="336" y="2632"/>
                    </a:cubicBezTo>
                    <a:cubicBezTo>
                      <a:pt x="332" y="2624"/>
                      <a:pt x="320" y="2625"/>
                      <a:pt x="312" y="2624"/>
                    </a:cubicBezTo>
                    <a:cubicBezTo>
                      <a:pt x="264" y="2619"/>
                      <a:pt x="216" y="2619"/>
                      <a:pt x="168" y="2616"/>
                    </a:cubicBezTo>
                    <a:cubicBezTo>
                      <a:pt x="131" y="2609"/>
                      <a:pt x="110" y="2604"/>
                      <a:pt x="80" y="2584"/>
                    </a:cubicBezTo>
                    <a:cubicBezTo>
                      <a:pt x="117" y="2565"/>
                      <a:pt x="144" y="2549"/>
                      <a:pt x="184" y="2536"/>
                    </a:cubicBezTo>
                    <a:cubicBezTo>
                      <a:pt x="200" y="2531"/>
                      <a:pt x="216" y="2525"/>
                      <a:pt x="232" y="2520"/>
                    </a:cubicBezTo>
                    <a:cubicBezTo>
                      <a:pt x="240" y="2517"/>
                      <a:pt x="256" y="2512"/>
                      <a:pt x="256" y="2512"/>
                    </a:cubicBezTo>
                    <a:cubicBezTo>
                      <a:pt x="300" y="2446"/>
                      <a:pt x="283" y="2466"/>
                      <a:pt x="184" y="2456"/>
                    </a:cubicBezTo>
                    <a:cubicBezTo>
                      <a:pt x="142" y="2452"/>
                      <a:pt x="127" y="2448"/>
                      <a:pt x="88" y="2440"/>
                    </a:cubicBezTo>
                    <a:cubicBezTo>
                      <a:pt x="59" y="2425"/>
                      <a:pt x="31" y="2418"/>
                      <a:pt x="0" y="2408"/>
                    </a:cubicBezTo>
                    <a:cubicBezTo>
                      <a:pt x="3" y="2381"/>
                      <a:pt x="2" y="2354"/>
                      <a:pt x="8" y="2328"/>
                    </a:cubicBezTo>
                    <a:cubicBezTo>
                      <a:pt x="15" y="2298"/>
                      <a:pt x="27" y="2307"/>
                      <a:pt x="48" y="2296"/>
                    </a:cubicBezTo>
                    <a:cubicBezTo>
                      <a:pt x="86" y="2277"/>
                      <a:pt x="126" y="2259"/>
                      <a:pt x="168" y="2248"/>
                    </a:cubicBezTo>
                    <a:cubicBezTo>
                      <a:pt x="192" y="2242"/>
                      <a:pt x="216" y="2238"/>
                      <a:pt x="240" y="2232"/>
                    </a:cubicBezTo>
                    <a:cubicBezTo>
                      <a:pt x="256" y="2228"/>
                      <a:pt x="288" y="2216"/>
                      <a:pt x="288" y="2216"/>
                    </a:cubicBezTo>
                    <a:cubicBezTo>
                      <a:pt x="252" y="2162"/>
                      <a:pt x="233" y="2175"/>
                      <a:pt x="160" y="2168"/>
                    </a:cubicBezTo>
                    <a:cubicBezTo>
                      <a:pt x="127" y="2157"/>
                      <a:pt x="93" y="2139"/>
                      <a:pt x="64" y="2120"/>
                    </a:cubicBezTo>
                    <a:cubicBezTo>
                      <a:pt x="59" y="2112"/>
                      <a:pt x="46" y="2105"/>
                      <a:pt x="48" y="2096"/>
                    </a:cubicBezTo>
                    <a:cubicBezTo>
                      <a:pt x="51" y="2077"/>
                      <a:pt x="127" y="2022"/>
                      <a:pt x="136" y="2016"/>
                    </a:cubicBezTo>
                    <a:cubicBezTo>
                      <a:pt x="167" y="1995"/>
                      <a:pt x="248" y="2000"/>
                      <a:pt x="248" y="2000"/>
                    </a:cubicBezTo>
                    <a:cubicBezTo>
                      <a:pt x="299" y="2017"/>
                      <a:pt x="314" y="2073"/>
                      <a:pt x="360" y="2088"/>
                    </a:cubicBezTo>
                    <a:cubicBezTo>
                      <a:pt x="385" y="2050"/>
                      <a:pt x="373" y="2073"/>
                      <a:pt x="392" y="2016"/>
                    </a:cubicBezTo>
                    <a:cubicBezTo>
                      <a:pt x="397" y="2000"/>
                      <a:pt x="396" y="1980"/>
                      <a:pt x="408" y="1968"/>
                    </a:cubicBezTo>
                    <a:cubicBezTo>
                      <a:pt x="451" y="1925"/>
                      <a:pt x="502" y="1914"/>
                      <a:pt x="560" y="1904"/>
                    </a:cubicBezTo>
                    <a:cubicBezTo>
                      <a:pt x="656" y="1911"/>
                      <a:pt x="658" y="1913"/>
                      <a:pt x="728" y="1936"/>
                    </a:cubicBezTo>
                    <a:cubicBezTo>
                      <a:pt x="790" y="1998"/>
                      <a:pt x="710" y="1923"/>
                      <a:pt x="784" y="1976"/>
                    </a:cubicBezTo>
                    <a:cubicBezTo>
                      <a:pt x="815" y="1998"/>
                      <a:pt x="798" y="2001"/>
                      <a:pt x="832" y="2016"/>
                    </a:cubicBezTo>
                    <a:cubicBezTo>
                      <a:pt x="868" y="2032"/>
                      <a:pt x="906" y="2040"/>
                      <a:pt x="944" y="2048"/>
                    </a:cubicBezTo>
                    <a:cubicBezTo>
                      <a:pt x="995" y="2039"/>
                      <a:pt x="1015" y="2038"/>
                      <a:pt x="1000" y="1984"/>
                    </a:cubicBezTo>
                    <a:cubicBezTo>
                      <a:pt x="998" y="1976"/>
                      <a:pt x="998" y="1966"/>
                      <a:pt x="992" y="1960"/>
                    </a:cubicBezTo>
                    <a:cubicBezTo>
                      <a:pt x="975" y="1943"/>
                      <a:pt x="842" y="1936"/>
                      <a:pt x="840" y="1936"/>
                    </a:cubicBezTo>
                    <a:cubicBezTo>
                      <a:pt x="775" y="1923"/>
                      <a:pt x="714" y="1901"/>
                      <a:pt x="656" y="1872"/>
                    </a:cubicBezTo>
                    <a:cubicBezTo>
                      <a:pt x="637" y="1863"/>
                      <a:pt x="628" y="1838"/>
                      <a:pt x="608" y="1832"/>
                    </a:cubicBezTo>
                    <a:cubicBezTo>
                      <a:pt x="580" y="1824"/>
                      <a:pt x="549" y="1827"/>
                      <a:pt x="520" y="1824"/>
                    </a:cubicBezTo>
                    <a:cubicBezTo>
                      <a:pt x="546" y="1815"/>
                      <a:pt x="566" y="1801"/>
                      <a:pt x="592" y="1792"/>
                    </a:cubicBezTo>
                    <a:cubicBezTo>
                      <a:pt x="628" y="1756"/>
                      <a:pt x="642" y="1735"/>
                      <a:pt x="688" y="1720"/>
                    </a:cubicBezTo>
                    <a:cubicBezTo>
                      <a:pt x="722" y="1686"/>
                      <a:pt x="753" y="1690"/>
                      <a:pt x="792" y="1664"/>
                    </a:cubicBezTo>
                    <a:cubicBezTo>
                      <a:pt x="836" y="1531"/>
                      <a:pt x="959" y="1526"/>
                      <a:pt x="1072" y="1488"/>
                    </a:cubicBezTo>
                    <a:cubicBezTo>
                      <a:pt x="1075" y="1480"/>
                      <a:pt x="1080" y="1472"/>
                      <a:pt x="1080" y="1464"/>
                    </a:cubicBezTo>
                    <a:cubicBezTo>
                      <a:pt x="1080" y="1376"/>
                      <a:pt x="1039" y="1391"/>
                      <a:pt x="960" y="1384"/>
                    </a:cubicBezTo>
                    <a:cubicBezTo>
                      <a:pt x="909" y="1374"/>
                      <a:pt x="860" y="1341"/>
                      <a:pt x="816" y="1312"/>
                    </a:cubicBezTo>
                    <a:cubicBezTo>
                      <a:pt x="811" y="1304"/>
                      <a:pt x="808" y="1294"/>
                      <a:pt x="800" y="1288"/>
                    </a:cubicBezTo>
                    <a:cubicBezTo>
                      <a:pt x="783" y="1275"/>
                      <a:pt x="711" y="1262"/>
                      <a:pt x="688" y="1256"/>
                    </a:cubicBezTo>
                    <a:cubicBezTo>
                      <a:pt x="668" y="1226"/>
                      <a:pt x="659" y="1194"/>
                      <a:pt x="648" y="1160"/>
                    </a:cubicBezTo>
                    <a:cubicBezTo>
                      <a:pt x="643" y="1144"/>
                      <a:pt x="632" y="1112"/>
                      <a:pt x="632" y="1112"/>
                    </a:cubicBezTo>
                    <a:cubicBezTo>
                      <a:pt x="639" y="1061"/>
                      <a:pt x="637" y="1021"/>
                      <a:pt x="680" y="992"/>
                    </a:cubicBezTo>
                    <a:cubicBezTo>
                      <a:pt x="702" y="958"/>
                      <a:pt x="734" y="955"/>
                      <a:pt x="768" y="936"/>
                    </a:cubicBezTo>
                    <a:cubicBezTo>
                      <a:pt x="818" y="908"/>
                      <a:pt x="835" y="890"/>
                      <a:pt x="888" y="872"/>
                    </a:cubicBezTo>
                    <a:cubicBezTo>
                      <a:pt x="969" y="845"/>
                      <a:pt x="844" y="886"/>
                      <a:pt x="944" y="856"/>
                    </a:cubicBezTo>
                    <a:cubicBezTo>
                      <a:pt x="960" y="851"/>
                      <a:pt x="992" y="840"/>
                      <a:pt x="992" y="840"/>
                    </a:cubicBezTo>
                    <a:cubicBezTo>
                      <a:pt x="989" y="821"/>
                      <a:pt x="992" y="801"/>
                      <a:pt x="984" y="784"/>
                    </a:cubicBezTo>
                    <a:cubicBezTo>
                      <a:pt x="980" y="776"/>
                      <a:pt x="967" y="781"/>
                      <a:pt x="960" y="776"/>
                    </a:cubicBezTo>
                    <a:cubicBezTo>
                      <a:pt x="952" y="770"/>
                      <a:pt x="951" y="758"/>
                      <a:pt x="944" y="752"/>
                    </a:cubicBezTo>
                    <a:cubicBezTo>
                      <a:pt x="912" y="724"/>
                      <a:pt x="882" y="718"/>
                      <a:pt x="848" y="696"/>
                    </a:cubicBezTo>
                    <a:cubicBezTo>
                      <a:pt x="856" y="650"/>
                      <a:pt x="856" y="608"/>
                      <a:pt x="904" y="592"/>
                    </a:cubicBezTo>
                    <a:cubicBezTo>
                      <a:pt x="920" y="568"/>
                      <a:pt x="926" y="542"/>
                      <a:pt x="944" y="520"/>
                    </a:cubicBezTo>
                    <a:cubicBezTo>
                      <a:pt x="972" y="487"/>
                      <a:pt x="1023" y="446"/>
                      <a:pt x="1064" y="432"/>
                    </a:cubicBezTo>
                    <a:cubicBezTo>
                      <a:pt x="1074" y="435"/>
                      <a:pt x="1109" y="442"/>
                      <a:pt x="1120" y="448"/>
                    </a:cubicBezTo>
                    <a:cubicBezTo>
                      <a:pt x="1129" y="452"/>
                      <a:pt x="1135" y="461"/>
                      <a:pt x="1144" y="464"/>
                    </a:cubicBezTo>
                    <a:cubicBezTo>
                      <a:pt x="1190" y="479"/>
                      <a:pt x="1241" y="480"/>
                      <a:pt x="1288" y="496"/>
                    </a:cubicBezTo>
                    <a:cubicBezTo>
                      <a:pt x="1311" y="564"/>
                      <a:pt x="1333" y="647"/>
                      <a:pt x="1408" y="672"/>
                    </a:cubicBezTo>
                    <a:cubicBezTo>
                      <a:pt x="1418" y="671"/>
                      <a:pt x="1494" y="663"/>
                      <a:pt x="1512" y="656"/>
                    </a:cubicBezTo>
                    <a:cubicBezTo>
                      <a:pt x="1521" y="653"/>
                      <a:pt x="1527" y="644"/>
                      <a:pt x="1536" y="640"/>
                    </a:cubicBezTo>
                    <a:cubicBezTo>
                      <a:pt x="1564" y="628"/>
                      <a:pt x="1603" y="622"/>
                      <a:pt x="1632" y="616"/>
                    </a:cubicBezTo>
                    <a:cubicBezTo>
                      <a:pt x="1650" y="642"/>
                      <a:pt x="1644" y="650"/>
                      <a:pt x="1680" y="632"/>
                    </a:cubicBezTo>
                    <a:cubicBezTo>
                      <a:pt x="1697" y="623"/>
                      <a:pt x="1728" y="600"/>
                      <a:pt x="1728" y="600"/>
                    </a:cubicBezTo>
                    <a:cubicBezTo>
                      <a:pt x="1751" y="565"/>
                      <a:pt x="1789" y="552"/>
                      <a:pt x="1816" y="520"/>
                    </a:cubicBezTo>
                    <a:cubicBezTo>
                      <a:pt x="1833" y="500"/>
                      <a:pt x="1848" y="448"/>
                      <a:pt x="1848" y="448"/>
                    </a:cubicBezTo>
                    <a:cubicBezTo>
                      <a:pt x="1830" y="421"/>
                      <a:pt x="1747" y="359"/>
                      <a:pt x="1712" y="336"/>
                    </a:cubicBezTo>
                    <a:cubicBezTo>
                      <a:pt x="1690" y="270"/>
                      <a:pt x="1684" y="302"/>
                      <a:pt x="1720" y="272"/>
                    </a:cubicBezTo>
                    <a:cubicBezTo>
                      <a:pt x="1729" y="265"/>
                      <a:pt x="1735" y="255"/>
                      <a:pt x="1744" y="248"/>
                    </a:cubicBezTo>
                    <a:cubicBezTo>
                      <a:pt x="1759" y="236"/>
                      <a:pt x="1776" y="227"/>
                      <a:pt x="1792" y="216"/>
                    </a:cubicBezTo>
                    <a:cubicBezTo>
                      <a:pt x="1800" y="211"/>
                      <a:pt x="1816" y="200"/>
                      <a:pt x="1816" y="200"/>
                    </a:cubicBezTo>
                    <a:cubicBezTo>
                      <a:pt x="1843" y="209"/>
                      <a:pt x="1868" y="223"/>
                      <a:pt x="1896" y="208"/>
                    </a:cubicBezTo>
                    <a:cubicBezTo>
                      <a:pt x="1913" y="199"/>
                      <a:pt x="1944" y="176"/>
                      <a:pt x="1944" y="176"/>
                    </a:cubicBezTo>
                    <a:cubicBezTo>
                      <a:pt x="1949" y="168"/>
                      <a:pt x="1953" y="159"/>
                      <a:pt x="1960" y="152"/>
                    </a:cubicBezTo>
                    <a:cubicBezTo>
                      <a:pt x="1967" y="145"/>
                      <a:pt x="1978" y="143"/>
                      <a:pt x="1984" y="136"/>
                    </a:cubicBezTo>
                    <a:cubicBezTo>
                      <a:pt x="2015" y="98"/>
                      <a:pt x="1984" y="112"/>
                      <a:pt x="2016" y="80"/>
                    </a:cubicBezTo>
                    <a:cubicBezTo>
                      <a:pt x="2036" y="60"/>
                      <a:pt x="2040" y="67"/>
                      <a:pt x="2064" y="56"/>
                    </a:cubicBezTo>
                    <a:cubicBezTo>
                      <a:pt x="2086" y="46"/>
                      <a:pt x="2107" y="35"/>
                      <a:pt x="2128" y="24"/>
                    </a:cubicBezTo>
                    <a:cubicBezTo>
                      <a:pt x="2143" y="16"/>
                      <a:pt x="2160" y="13"/>
                      <a:pt x="2176" y="8"/>
                    </a:cubicBezTo>
                    <a:cubicBezTo>
                      <a:pt x="2184" y="5"/>
                      <a:pt x="2200" y="0"/>
                      <a:pt x="2200" y="0"/>
                    </a:cubicBezTo>
                    <a:cubicBezTo>
                      <a:pt x="2254" y="8"/>
                      <a:pt x="2306" y="25"/>
                      <a:pt x="2352" y="56"/>
                    </a:cubicBezTo>
                    <a:cubicBezTo>
                      <a:pt x="2364" y="92"/>
                      <a:pt x="2352" y="107"/>
                      <a:pt x="2392" y="120"/>
                    </a:cubicBezTo>
                    <a:cubicBezTo>
                      <a:pt x="2381" y="165"/>
                      <a:pt x="2376" y="175"/>
                      <a:pt x="2384" y="224"/>
                    </a:cubicBezTo>
                    <a:cubicBezTo>
                      <a:pt x="2395" y="221"/>
                      <a:pt x="2406" y="220"/>
                      <a:pt x="2416" y="216"/>
                    </a:cubicBezTo>
                    <a:cubicBezTo>
                      <a:pt x="2464" y="195"/>
                      <a:pt x="2443" y="143"/>
                      <a:pt x="2464" y="104"/>
                    </a:cubicBezTo>
                    <a:cubicBezTo>
                      <a:pt x="2473" y="87"/>
                      <a:pt x="2485" y="72"/>
                      <a:pt x="2496" y="56"/>
                    </a:cubicBezTo>
                    <a:cubicBezTo>
                      <a:pt x="2507" y="40"/>
                      <a:pt x="2544" y="24"/>
                      <a:pt x="2544" y="24"/>
                    </a:cubicBezTo>
                    <a:cubicBezTo>
                      <a:pt x="2592" y="36"/>
                      <a:pt x="2565" y="32"/>
                      <a:pt x="2624" y="32"/>
                    </a:cubicBezTo>
                    <a:close/>
                  </a:path>
                </a:pathLst>
              </a:custGeom>
              <a:solidFill>
                <a:srgbClr val="0000FF"/>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sp>
            <p:nvSpPr>
              <p:cNvPr id="43" name="Freeform 48"/>
              <p:cNvSpPr>
                <a:spLocks noChangeAspect="1"/>
              </p:cNvSpPr>
              <p:nvPr/>
            </p:nvSpPr>
            <p:spPr bwMode="auto">
              <a:xfrm>
                <a:off x="271" y="2625"/>
                <a:ext cx="212" cy="326"/>
              </a:xfrm>
              <a:custGeom>
                <a:avLst/>
                <a:gdLst/>
                <a:ahLst/>
                <a:cxnLst>
                  <a:cxn ang="0">
                    <a:pos x="1488" y="24"/>
                  </a:cxn>
                  <a:cxn ang="0">
                    <a:pos x="1560" y="0"/>
                  </a:cxn>
                  <a:cxn ang="0">
                    <a:pos x="1712" y="24"/>
                  </a:cxn>
                  <a:cxn ang="0">
                    <a:pos x="1728" y="128"/>
                  </a:cxn>
                  <a:cxn ang="0">
                    <a:pos x="1704" y="272"/>
                  </a:cxn>
                  <a:cxn ang="0">
                    <a:pos x="1944" y="296"/>
                  </a:cxn>
                  <a:cxn ang="0">
                    <a:pos x="2008" y="336"/>
                  </a:cxn>
                  <a:cxn ang="0">
                    <a:pos x="2144" y="392"/>
                  </a:cxn>
                  <a:cxn ang="0">
                    <a:pos x="2312" y="336"/>
                  </a:cxn>
                  <a:cxn ang="0">
                    <a:pos x="2392" y="416"/>
                  </a:cxn>
                  <a:cxn ang="0">
                    <a:pos x="2536" y="488"/>
                  </a:cxn>
                  <a:cxn ang="0">
                    <a:pos x="2584" y="552"/>
                  </a:cxn>
                  <a:cxn ang="0">
                    <a:pos x="2608" y="920"/>
                  </a:cxn>
                  <a:cxn ang="0">
                    <a:pos x="2432" y="968"/>
                  </a:cxn>
                  <a:cxn ang="0">
                    <a:pos x="2328" y="1000"/>
                  </a:cxn>
                  <a:cxn ang="0">
                    <a:pos x="2176" y="1192"/>
                  </a:cxn>
                  <a:cxn ang="0">
                    <a:pos x="2088" y="1600"/>
                  </a:cxn>
                  <a:cxn ang="0">
                    <a:pos x="2000" y="1688"/>
                  </a:cxn>
                  <a:cxn ang="0">
                    <a:pos x="1936" y="1808"/>
                  </a:cxn>
                  <a:cxn ang="0">
                    <a:pos x="1888" y="2000"/>
                  </a:cxn>
                  <a:cxn ang="0">
                    <a:pos x="1688" y="2128"/>
                  </a:cxn>
                  <a:cxn ang="0">
                    <a:pos x="1520" y="2248"/>
                  </a:cxn>
                  <a:cxn ang="0">
                    <a:pos x="1616" y="2496"/>
                  </a:cxn>
                  <a:cxn ang="0">
                    <a:pos x="1672" y="2632"/>
                  </a:cxn>
                  <a:cxn ang="0">
                    <a:pos x="1664" y="2720"/>
                  </a:cxn>
                  <a:cxn ang="0">
                    <a:pos x="1520" y="2800"/>
                  </a:cxn>
                  <a:cxn ang="0">
                    <a:pos x="1352" y="3016"/>
                  </a:cxn>
                  <a:cxn ang="0">
                    <a:pos x="1464" y="3288"/>
                  </a:cxn>
                  <a:cxn ang="0">
                    <a:pos x="1400" y="3440"/>
                  </a:cxn>
                  <a:cxn ang="0">
                    <a:pos x="1088" y="3600"/>
                  </a:cxn>
                  <a:cxn ang="0">
                    <a:pos x="1024" y="3784"/>
                  </a:cxn>
                  <a:cxn ang="0">
                    <a:pos x="904" y="3960"/>
                  </a:cxn>
                  <a:cxn ang="0">
                    <a:pos x="744" y="4000"/>
                  </a:cxn>
                  <a:cxn ang="0">
                    <a:pos x="672" y="3960"/>
                  </a:cxn>
                  <a:cxn ang="0">
                    <a:pos x="488" y="3904"/>
                  </a:cxn>
                  <a:cxn ang="0">
                    <a:pos x="360" y="3792"/>
                  </a:cxn>
                  <a:cxn ang="0">
                    <a:pos x="192" y="3760"/>
                  </a:cxn>
                  <a:cxn ang="0">
                    <a:pos x="24" y="3792"/>
                  </a:cxn>
                  <a:cxn ang="0">
                    <a:pos x="144" y="3584"/>
                  </a:cxn>
                  <a:cxn ang="0">
                    <a:pos x="280" y="3288"/>
                  </a:cxn>
                  <a:cxn ang="0">
                    <a:pos x="408" y="2872"/>
                  </a:cxn>
                  <a:cxn ang="0">
                    <a:pos x="408" y="2696"/>
                  </a:cxn>
                  <a:cxn ang="0">
                    <a:pos x="288" y="2648"/>
                  </a:cxn>
                  <a:cxn ang="0">
                    <a:pos x="216" y="2408"/>
                  </a:cxn>
                  <a:cxn ang="0">
                    <a:pos x="248" y="2184"/>
                  </a:cxn>
                  <a:cxn ang="0">
                    <a:pos x="376" y="2024"/>
                  </a:cxn>
                  <a:cxn ang="0">
                    <a:pos x="504" y="1864"/>
                  </a:cxn>
                  <a:cxn ang="0">
                    <a:pos x="568" y="1808"/>
                  </a:cxn>
                  <a:cxn ang="0">
                    <a:pos x="632" y="1752"/>
                  </a:cxn>
                  <a:cxn ang="0">
                    <a:pos x="800" y="1512"/>
                  </a:cxn>
                  <a:cxn ang="0">
                    <a:pos x="888" y="1320"/>
                  </a:cxn>
                  <a:cxn ang="0">
                    <a:pos x="1008" y="1136"/>
                  </a:cxn>
                  <a:cxn ang="0">
                    <a:pos x="1200" y="784"/>
                  </a:cxn>
                  <a:cxn ang="0">
                    <a:pos x="1232" y="688"/>
                  </a:cxn>
                  <a:cxn ang="0">
                    <a:pos x="1272" y="184"/>
                  </a:cxn>
                  <a:cxn ang="0">
                    <a:pos x="1320" y="32"/>
                  </a:cxn>
                  <a:cxn ang="0">
                    <a:pos x="1376" y="72"/>
                  </a:cxn>
                </a:cxnLst>
                <a:rect l="0" t="0" r="r" b="b"/>
                <a:pathLst>
                  <a:path w="2663" h="4008">
                    <a:moveTo>
                      <a:pt x="1304" y="72"/>
                    </a:moveTo>
                    <a:cubicBezTo>
                      <a:pt x="1367" y="93"/>
                      <a:pt x="1432" y="49"/>
                      <a:pt x="1488" y="24"/>
                    </a:cubicBezTo>
                    <a:cubicBezTo>
                      <a:pt x="1503" y="17"/>
                      <a:pt x="1520" y="13"/>
                      <a:pt x="1536" y="8"/>
                    </a:cubicBezTo>
                    <a:cubicBezTo>
                      <a:pt x="1544" y="5"/>
                      <a:pt x="1560" y="0"/>
                      <a:pt x="1560" y="0"/>
                    </a:cubicBezTo>
                    <a:cubicBezTo>
                      <a:pt x="1595" y="3"/>
                      <a:pt x="1630" y="3"/>
                      <a:pt x="1664" y="8"/>
                    </a:cubicBezTo>
                    <a:cubicBezTo>
                      <a:pt x="1681" y="11"/>
                      <a:pt x="1696" y="19"/>
                      <a:pt x="1712" y="24"/>
                    </a:cubicBezTo>
                    <a:cubicBezTo>
                      <a:pt x="1720" y="27"/>
                      <a:pt x="1736" y="32"/>
                      <a:pt x="1736" y="32"/>
                    </a:cubicBezTo>
                    <a:cubicBezTo>
                      <a:pt x="1745" y="58"/>
                      <a:pt x="1750" y="106"/>
                      <a:pt x="1728" y="128"/>
                    </a:cubicBezTo>
                    <a:cubicBezTo>
                      <a:pt x="1714" y="142"/>
                      <a:pt x="1680" y="160"/>
                      <a:pt x="1680" y="160"/>
                    </a:cubicBezTo>
                    <a:cubicBezTo>
                      <a:pt x="1653" y="200"/>
                      <a:pt x="1657" y="256"/>
                      <a:pt x="1704" y="272"/>
                    </a:cubicBezTo>
                    <a:cubicBezTo>
                      <a:pt x="1784" y="259"/>
                      <a:pt x="1801" y="251"/>
                      <a:pt x="1872" y="272"/>
                    </a:cubicBezTo>
                    <a:cubicBezTo>
                      <a:pt x="1872" y="272"/>
                      <a:pt x="1932" y="292"/>
                      <a:pt x="1944" y="296"/>
                    </a:cubicBezTo>
                    <a:cubicBezTo>
                      <a:pt x="1960" y="301"/>
                      <a:pt x="1992" y="312"/>
                      <a:pt x="1992" y="312"/>
                    </a:cubicBezTo>
                    <a:cubicBezTo>
                      <a:pt x="1997" y="320"/>
                      <a:pt x="2004" y="327"/>
                      <a:pt x="2008" y="336"/>
                    </a:cubicBezTo>
                    <a:cubicBezTo>
                      <a:pt x="2012" y="344"/>
                      <a:pt x="2009" y="355"/>
                      <a:pt x="2016" y="360"/>
                    </a:cubicBezTo>
                    <a:cubicBezTo>
                      <a:pt x="2045" y="381"/>
                      <a:pt x="2110" y="387"/>
                      <a:pt x="2144" y="392"/>
                    </a:cubicBezTo>
                    <a:cubicBezTo>
                      <a:pt x="2181" y="404"/>
                      <a:pt x="2208" y="397"/>
                      <a:pt x="2240" y="376"/>
                    </a:cubicBezTo>
                    <a:cubicBezTo>
                      <a:pt x="2261" y="344"/>
                      <a:pt x="2275" y="345"/>
                      <a:pt x="2312" y="336"/>
                    </a:cubicBezTo>
                    <a:cubicBezTo>
                      <a:pt x="2343" y="344"/>
                      <a:pt x="2349" y="339"/>
                      <a:pt x="2368" y="368"/>
                    </a:cubicBezTo>
                    <a:cubicBezTo>
                      <a:pt x="2385" y="393"/>
                      <a:pt x="2365" y="394"/>
                      <a:pt x="2392" y="416"/>
                    </a:cubicBezTo>
                    <a:cubicBezTo>
                      <a:pt x="2413" y="433"/>
                      <a:pt x="2469" y="433"/>
                      <a:pt x="2504" y="456"/>
                    </a:cubicBezTo>
                    <a:cubicBezTo>
                      <a:pt x="2521" y="508"/>
                      <a:pt x="2497" y="457"/>
                      <a:pt x="2536" y="488"/>
                    </a:cubicBezTo>
                    <a:cubicBezTo>
                      <a:pt x="2573" y="518"/>
                      <a:pt x="2534" y="504"/>
                      <a:pt x="2560" y="536"/>
                    </a:cubicBezTo>
                    <a:cubicBezTo>
                      <a:pt x="2566" y="544"/>
                      <a:pt x="2576" y="547"/>
                      <a:pt x="2584" y="552"/>
                    </a:cubicBezTo>
                    <a:cubicBezTo>
                      <a:pt x="2601" y="622"/>
                      <a:pt x="2591" y="709"/>
                      <a:pt x="2656" y="752"/>
                    </a:cubicBezTo>
                    <a:cubicBezTo>
                      <a:pt x="2649" y="801"/>
                      <a:pt x="2663" y="896"/>
                      <a:pt x="2608" y="920"/>
                    </a:cubicBezTo>
                    <a:cubicBezTo>
                      <a:pt x="2576" y="934"/>
                      <a:pt x="2537" y="934"/>
                      <a:pt x="2504" y="944"/>
                    </a:cubicBezTo>
                    <a:cubicBezTo>
                      <a:pt x="2480" y="951"/>
                      <a:pt x="2457" y="962"/>
                      <a:pt x="2432" y="968"/>
                    </a:cubicBezTo>
                    <a:cubicBezTo>
                      <a:pt x="2384" y="980"/>
                      <a:pt x="2410" y="973"/>
                      <a:pt x="2352" y="992"/>
                    </a:cubicBezTo>
                    <a:cubicBezTo>
                      <a:pt x="2344" y="995"/>
                      <a:pt x="2328" y="1000"/>
                      <a:pt x="2328" y="1000"/>
                    </a:cubicBezTo>
                    <a:cubicBezTo>
                      <a:pt x="2288" y="1040"/>
                      <a:pt x="2279" y="1078"/>
                      <a:pt x="2224" y="1096"/>
                    </a:cubicBezTo>
                    <a:cubicBezTo>
                      <a:pt x="2213" y="1129"/>
                      <a:pt x="2195" y="1163"/>
                      <a:pt x="2176" y="1192"/>
                    </a:cubicBezTo>
                    <a:cubicBezTo>
                      <a:pt x="2168" y="1259"/>
                      <a:pt x="2138" y="1318"/>
                      <a:pt x="2128" y="1384"/>
                    </a:cubicBezTo>
                    <a:cubicBezTo>
                      <a:pt x="2119" y="1446"/>
                      <a:pt x="2119" y="1538"/>
                      <a:pt x="2088" y="1600"/>
                    </a:cubicBezTo>
                    <a:cubicBezTo>
                      <a:pt x="2081" y="1615"/>
                      <a:pt x="2062" y="1663"/>
                      <a:pt x="2048" y="1672"/>
                    </a:cubicBezTo>
                    <a:cubicBezTo>
                      <a:pt x="2034" y="1681"/>
                      <a:pt x="2016" y="1683"/>
                      <a:pt x="2000" y="1688"/>
                    </a:cubicBezTo>
                    <a:cubicBezTo>
                      <a:pt x="1992" y="1691"/>
                      <a:pt x="1976" y="1696"/>
                      <a:pt x="1976" y="1696"/>
                    </a:cubicBezTo>
                    <a:cubicBezTo>
                      <a:pt x="1952" y="1732"/>
                      <a:pt x="1944" y="1767"/>
                      <a:pt x="1936" y="1808"/>
                    </a:cubicBezTo>
                    <a:cubicBezTo>
                      <a:pt x="1933" y="1848"/>
                      <a:pt x="1932" y="1888"/>
                      <a:pt x="1928" y="1928"/>
                    </a:cubicBezTo>
                    <a:cubicBezTo>
                      <a:pt x="1925" y="1953"/>
                      <a:pt x="1899" y="1984"/>
                      <a:pt x="1888" y="2000"/>
                    </a:cubicBezTo>
                    <a:cubicBezTo>
                      <a:pt x="1876" y="2018"/>
                      <a:pt x="1858" y="2060"/>
                      <a:pt x="1840" y="2072"/>
                    </a:cubicBezTo>
                    <a:cubicBezTo>
                      <a:pt x="1786" y="2108"/>
                      <a:pt x="1753" y="2117"/>
                      <a:pt x="1688" y="2128"/>
                    </a:cubicBezTo>
                    <a:cubicBezTo>
                      <a:pt x="1627" y="2121"/>
                      <a:pt x="1571" y="2114"/>
                      <a:pt x="1520" y="2080"/>
                    </a:cubicBezTo>
                    <a:cubicBezTo>
                      <a:pt x="1507" y="2133"/>
                      <a:pt x="1486" y="2197"/>
                      <a:pt x="1520" y="2248"/>
                    </a:cubicBezTo>
                    <a:cubicBezTo>
                      <a:pt x="1545" y="2286"/>
                      <a:pt x="1543" y="2257"/>
                      <a:pt x="1560" y="2296"/>
                    </a:cubicBezTo>
                    <a:cubicBezTo>
                      <a:pt x="1588" y="2359"/>
                      <a:pt x="1603" y="2429"/>
                      <a:pt x="1616" y="2496"/>
                    </a:cubicBezTo>
                    <a:cubicBezTo>
                      <a:pt x="1628" y="2555"/>
                      <a:pt x="1616" y="2525"/>
                      <a:pt x="1656" y="2584"/>
                    </a:cubicBezTo>
                    <a:cubicBezTo>
                      <a:pt x="1665" y="2598"/>
                      <a:pt x="1667" y="2616"/>
                      <a:pt x="1672" y="2632"/>
                    </a:cubicBezTo>
                    <a:cubicBezTo>
                      <a:pt x="1675" y="2640"/>
                      <a:pt x="1680" y="2656"/>
                      <a:pt x="1680" y="2656"/>
                    </a:cubicBezTo>
                    <a:cubicBezTo>
                      <a:pt x="1680" y="2658"/>
                      <a:pt x="1671" y="2712"/>
                      <a:pt x="1664" y="2720"/>
                    </a:cubicBezTo>
                    <a:cubicBezTo>
                      <a:pt x="1643" y="2746"/>
                      <a:pt x="1598" y="2750"/>
                      <a:pt x="1568" y="2760"/>
                    </a:cubicBezTo>
                    <a:cubicBezTo>
                      <a:pt x="1532" y="2772"/>
                      <a:pt x="1553" y="2781"/>
                      <a:pt x="1520" y="2800"/>
                    </a:cubicBezTo>
                    <a:cubicBezTo>
                      <a:pt x="1487" y="2819"/>
                      <a:pt x="1456" y="2819"/>
                      <a:pt x="1424" y="2840"/>
                    </a:cubicBezTo>
                    <a:cubicBezTo>
                      <a:pt x="1389" y="2893"/>
                      <a:pt x="1368" y="2954"/>
                      <a:pt x="1352" y="3016"/>
                    </a:cubicBezTo>
                    <a:cubicBezTo>
                      <a:pt x="1360" y="3107"/>
                      <a:pt x="1362" y="3116"/>
                      <a:pt x="1392" y="3184"/>
                    </a:cubicBezTo>
                    <a:cubicBezTo>
                      <a:pt x="1411" y="3227"/>
                      <a:pt x="1413" y="3271"/>
                      <a:pt x="1464" y="3288"/>
                    </a:cubicBezTo>
                    <a:cubicBezTo>
                      <a:pt x="1501" y="3343"/>
                      <a:pt x="1490" y="3318"/>
                      <a:pt x="1504" y="3360"/>
                    </a:cubicBezTo>
                    <a:cubicBezTo>
                      <a:pt x="1450" y="3396"/>
                      <a:pt x="1461" y="3379"/>
                      <a:pt x="1400" y="3440"/>
                    </a:cubicBezTo>
                    <a:cubicBezTo>
                      <a:pt x="1385" y="3455"/>
                      <a:pt x="1378" y="3477"/>
                      <a:pt x="1360" y="3488"/>
                    </a:cubicBezTo>
                    <a:cubicBezTo>
                      <a:pt x="1280" y="3538"/>
                      <a:pt x="1148" y="3516"/>
                      <a:pt x="1088" y="3600"/>
                    </a:cubicBezTo>
                    <a:cubicBezTo>
                      <a:pt x="1073" y="3620"/>
                      <a:pt x="1054" y="3655"/>
                      <a:pt x="1048" y="3680"/>
                    </a:cubicBezTo>
                    <a:cubicBezTo>
                      <a:pt x="1041" y="3712"/>
                      <a:pt x="1041" y="3754"/>
                      <a:pt x="1024" y="3784"/>
                    </a:cubicBezTo>
                    <a:cubicBezTo>
                      <a:pt x="997" y="3832"/>
                      <a:pt x="993" y="3821"/>
                      <a:pt x="976" y="3864"/>
                    </a:cubicBezTo>
                    <a:cubicBezTo>
                      <a:pt x="953" y="3921"/>
                      <a:pt x="964" y="3940"/>
                      <a:pt x="904" y="3960"/>
                    </a:cubicBezTo>
                    <a:cubicBezTo>
                      <a:pt x="879" y="3998"/>
                      <a:pt x="848" y="3998"/>
                      <a:pt x="808" y="4008"/>
                    </a:cubicBezTo>
                    <a:cubicBezTo>
                      <a:pt x="787" y="4005"/>
                      <a:pt x="764" y="4007"/>
                      <a:pt x="744" y="4000"/>
                    </a:cubicBezTo>
                    <a:cubicBezTo>
                      <a:pt x="733" y="3996"/>
                      <a:pt x="730" y="3981"/>
                      <a:pt x="720" y="3976"/>
                    </a:cubicBezTo>
                    <a:cubicBezTo>
                      <a:pt x="705" y="3968"/>
                      <a:pt x="672" y="3960"/>
                      <a:pt x="672" y="3960"/>
                    </a:cubicBezTo>
                    <a:cubicBezTo>
                      <a:pt x="620" y="3977"/>
                      <a:pt x="581" y="3940"/>
                      <a:pt x="536" y="3920"/>
                    </a:cubicBezTo>
                    <a:cubicBezTo>
                      <a:pt x="521" y="3913"/>
                      <a:pt x="504" y="3909"/>
                      <a:pt x="488" y="3904"/>
                    </a:cubicBezTo>
                    <a:cubicBezTo>
                      <a:pt x="480" y="3901"/>
                      <a:pt x="464" y="3896"/>
                      <a:pt x="464" y="3896"/>
                    </a:cubicBezTo>
                    <a:cubicBezTo>
                      <a:pt x="436" y="3853"/>
                      <a:pt x="390" y="3836"/>
                      <a:pt x="360" y="3792"/>
                    </a:cubicBezTo>
                    <a:cubicBezTo>
                      <a:pt x="355" y="3784"/>
                      <a:pt x="353" y="3770"/>
                      <a:pt x="344" y="3768"/>
                    </a:cubicBezTo>
                    <a:cubicBezTo>
                      <a:pt x="294" y="3759"/>
                      <a:pt x="243" y="3763"/>
                      <a:pt x="192" y="3760"/>
                    </a:cubicBezTo>
                    <a:cubicBezTo>
                      <a:pt x="126" y="3771"/>
                      <a:pt x="65" y="3792"/>
                      <a:pt x="0" y="3808"/>
                    </a:cubicBezTo>
                    <a:cubicBezTo>
                      <a:pt x="8" y="3803"/>
                      <a:pt x="19" y="3800"/>
                      <a:pt x="24" y="3792"/>
                    </a:cubicBezTo>
                    <a:cubicBezTo>
                      <a:pt x="46" y="3757"/>
                      <a:pt x="51" y="3694"/>
                      <a:pt x="64" y="3656"/>
                    </a:cubicBezTo>
                    <a:cubicBezTo>
                      <a:pt x="82" y="3602"/>
                      <a:pt x="105" y="3610"/>
                      <a:pt x="144" y="3584"/>
                    </a:cubicBezTo>
                    <a:cubicBezTo>
                      <a:pt x="181" y="3529"/>
                      <a:pt x="219" y="3475"/>
                      <a:pt x="248" y="3416"/>
                    </a:cubicBezTo>
                    <a:cubicBezTo>
                      <a:pt x="268" y="3377"/>
                      <a:pt x="270" y="3330"/>
                      <a:pt x="280" y="3288"/>
                    </a:cubicBezTo>
                    <a:cubicBezTo>
                      <a:pt x="292" y="3240"/>
                      <a:pt x="304" y="3191"/>
                      <a:pt x="320" y="3144"/>
                    </a:cubicBezTo>
                    <a:cubicBezTo>
                      <a:pt x="328" y="3063"/>
                      <a:pt x="331" y="2923"/>
                      <a:pt x="408" y="2872"/>
                    </a:cubicBezTo>
                    <a:cubicBezTo>
                      <a:pt x="445" y="2817"/>
                      <a:pt x="434" y="2842"/>
                      <a:pt x="448" y="2800"/>
                    </a:cubicBezTo>
                    <a:cubicBezTo>
                      <a:pt x="438" y="2761"/>
                      <a:pt x="420" y="2733"/>
                      <a:pt x="408" y="2696"/>
                    </a:cubicBezTo>
                    <a:cubicBezTo>
                      <a:pt x="387" y="2699"/>
                      <a:pt x="337" y="2713"/>
                      <a:pt x="312" y="2696"/>
                    </a:cubicBezTo>
                    <a:cubicBezTo>
                      <a:pt x="295" y="2685"/>
                      <a:pt x="296" y="2664"/>
                      <a:pt x="288" y="2648"/>
                    </a:cubicBezTo>
                    <a:cubicBezTo>
                      <a:pt x="272" y="2616"/>
                      <a:pt x="252" y="2587"/>
                      <a:pt x="240" y="2552"/>
                    </a:cubicBezTo>
                    <a:cubicBezTo>
                      <a:pt x="246" y="2480"/>
                      <a:pt x="271" y="2444"/>
                      <a:pt x="216" y="2408"/>
                    </a:cubicBezTo>
                    <a:cubicBezTo>
                      <a:pt x="207" y="2381"/>
                      <a:pt x="201" y="2355"/>
                      <a:pt x="192" y="2328"/>
                    </a:cubicBezTo>
                    <a:cubicBezTo>
                      <a:pt x="201" y="2273"/>
                      <a:pt x="208" y="2224"/>
                      <a:pt x="248" y="2184"/>
                    </a:cubicBezTo>
                    <a:cubicBezTo>
                      <a:pt x="259" y="2150"/>
                      <a:pt x="282" y="2148"/>
                      <a:pt x="304" y="2120"/>
                    </a:cubicBezTo>
                    <a:cubicBezTo>
                      <a:pt x="331" y="2086"/>
                      <a:pt x="346" y="2054"/>
                      <a:pt x="376" y="2024"/>
                    </a:cubicBezTo>
                    <a:cubicBezTo>
                      <a:pt x="386" y="1993"/>
                      <a:pt x="424" y="1944"/>
                      <a:pt x="448" y="1920"/>
                    </a:cubicBezTo>
                    <a:cubicBezTo>
                      <a:pt x="462" y="1878"/>
                      <a:pt x="449" y="1901"/>
                      <a:pt x="504" y="1864"/>
                    </a:cubicBezTo>
                    <a:cubicBezTo>
                      <a:pt x="512" y="1859"/>
                      <a:pt x="528" y="1848"/>
                      <a:pt x="528" y="1848"/>
                    </a:cubicBezTo>
                    <a:cubicBezTo>
                      <a:pt x="571" y="1784"/>
                      <a:pt x="515" y="1861"/>
                      <a:pt x="568" y="1808"/>
                    </a:cubicBezTo>
                    <a:cubicBezTo>
                      <a:pt x="575" y="1801"/>
                      <a:pt x="577" y="1790"/>
                      <a:pt x="584" y="1784"/>
                    </a:cubicBezTo>
                    <a:cubicBezTo>
                      <a:pt x="598" y="1771"/>
                      <a:pt x="632" y="1752"/>
                      <a:pt x="632" y="1752"/>
                    </a:cubicBezTo>
                    <a:cubicBezTo>
                      <a:pt x="660" y="1710"/>
                      <a:pt x="684" y="1668"/>
                      <a:pt x="720" y="1632"/>
                    </a:cubicBezTo>
                    <a:cubicBezTo>
                      <a:pt x="735" y="1586"/>
                      <a:pt x="766" y="1546"/>
                      <a:pt x="800" y="1512"/>
                    </a:cubicBezTo>
                    <a:cubicBezTo>
                      <a:pt x="812" y="1476"/>
                      <a:pt x="835" y="1447"/>
                      <a:pt x="856" y="1416"/>
                    </a:cubicBezTo>
                    <a:cubicBezTo>
                      <a:pt x="870" y="1394"/>
                      <a:pt x="879" y="1347"/>
                      <a:pt x="888" y="1320"/>
                    </a:cubicBezTo>
                    <a:cubicBezTo>
                      <a:pt x="895" y="1300"/>
                      <a:pt x="895" y="1241"/>
                      <a:pt x="912" y="1224"/>
                    </a:cubicBezTo>
                    <a:cubicBezTo>
                      <a:pt x="943" y="1193"/>
                      <a:pt x="976" y="1168"/>
                      <a:pt x="1008" y="1136"/>
                    </a:cubicBezTo>
                    <a:cubicBezTo>
                      <a:pt x="1049" y="1095"/>
                      <a:pt x="1067" y="1028"/>
                      <a:pt x="1088" y="976"/>
                    </a:cubicBezTo>
                    <a:cubicBezTo>
                      <a:pt x="1117" y="904"/>
                      <a:pt x="1157" y="849"/>
                      <a:pt x="1200" y="784"/>
                    </a:cubicBezTo>
                    <a:cubicBezTo>
                      <a:pt x="1200" y="784"/>
                      <a:pt x="1220" y="724"/>
                      <a:pt x="1224" y="712"/>
                    </a:cubicBezTo>
                    <a:cubicBezTo>
                      <a:pt x="1227" y="704"/>
                      <a:pt x="1232" y="688"/>
                      <a:pt x="1232" y="688"/>
                    </a:cubicBezTo>
                    <a:cubicBezTo>
                      <a:pt x="1238" y="615"/>
                      <a:pt x="1244" y="544"/>
                      <a:pt x="1256" y="472"/>
                    </a:cubicBezTo>
                    <a:cubicBezTo>
                      <a:pt x="1246" y="375"/>
                      <a:pt x="1251" y="280"/>
                      <a:pt x="1272" y="184"/>
                    </a:cubicBezTo>
                    <a:cubicBezTo>
                      <a:pt x="1280" y="148"/>
                      <a:pt x="1294" y="115"/>
                      <a:pt x="1304" y="80"/>
                    </a:cubicBezTo>
                    <a:cubicBezTo>
                      <a:pt x="1309" y="64"/>
                      <a:pt x="1320" y="32"/>
                      <a:pt x="1320" y="32"/>
                    </a:cubicBezTo>
                    <a:cubicBezTo>
                      <a:pt x="1323" y="40"/>
                      <a:pt x="1321" y="51"/>
                      <a:pt x="1328" y="56"/>
                    </a:cubicBezTo>
                    <a:cubicBezTo>
                      <a:pt x="1342" y="66"/>
                      <a:pt x="1376" y="72"/>
                      <a:pt x="1376" y="72"/>
                    </a:cubicBezTo>
                  </a:path>
                </a:pathLst>
              </a:custGeom>
              <a:solidFill>
                <a:srgbClr val="006600"/>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sp>
            <p:nvSpPr>
              <p:cNvPr id="44" name="Freeform 49"/>
              <p:cNvSpPr>
                <a:spLocks noChangeAspect="1"/>
              </p:cNvSpPr>
              <p:nvPr/>
            </p:nvSpPr>
            <p:spPr bwMode="auto">
              <a:xfrm>
                <a:off x="338" y="2536"/>
                <a:ext cx="608" cy="524"/>
              </a:xfrm>
              <a:custGeom>
                <a:avLst/>
                <a:gdLst/>
                <a:ahLst/>
                <a:cxnLst>
                  <a:cxn ang="0">
                    <a:pos x="625" y="80"/>
                  </a:cxn>
                  <a:cxn ang="0">
                    <a:pos x="841" y="144"/>
                  </a:cxn>
                  <a:cxn ang="0">
                    <a:pos x="1241" y="344"/>
                  </a:cxn>
                  <a:cxn ang="0">
                    <a:pos x="1681" y="496"/>
                  </a:cxn>
                  <a:cxn ang="0">
                    <a:pos x="1801" y="560"/>
                  </a:cxn>
                  <a:cxn ang="0">
                    <a:pos x="1993" y="672"/>
                  </a:cxn>
                  <a:cxn ang="0">
                    <a:pos x="2121" y="776"/>
                  </a:cxn>
                  <a:cxn ang="0">
                    <a:pos x="2377" y="864"/>
                  </a:cxn>
                  <a:cxn ang="0">
                    <a:pos x="2745" y="1096"/>
                  </a:cxn>
                  <a:cxn ang="0">
                    <a:pos x="2697" y="1304"/>
                  </a:cxn>
                  <a:cxn ang="0">
                    <a:pos x="2465" y="1368"/>
                  </a:cxn>
                  <a:cxn ang="0">
                    <a:pos x="2177" y="1440"/>
                  </a:cxn>
                  <a:cxn ang="0">
                    <a:pos x="2057" y="1536"/>
                  </a:cxn>
                  <a:cxn ang="0">
                    <a:pos x="2017" y="1608"/>
                  </a:cxn>
                  <a:cxn ang="0">
                    <a:pos x="1913" y="1736"/>
                  </a:cxn>
                  <a:cxn ang="0">
                    <a:pos x="1857" y="1864"/>
                  </a:cxn>
                  <a:cxn ang="0">
                    <a:pos x="1881" y="2080"/>
                  </a:cxn>
                  <a:cxn ang="0">
                    <a:pos x="1713" y="2200"/>
                  </a:cxn>
                  <a:cxn ang="0">
                    <a:pos x="1569" y="2352"/>
                  </a:cxn>
                  <a:cxn ang="0">
                    <a:pos x="1393" y="2400"/>
                  </a:cxn>
                  <a:cxn ang="0">
                    <a:pos x="1337" y="2424"/>
                  </a:cxn>
                  <a:cxn ang="0">
                    <a:pos x="1257" y="2464"/>
                  </a:cxn>
                  <a:cxn ang="0">
                    <a:pos x="945" y="2424"/>
                  </a:cxn>
                  <a:cxn ang="0">
                    <a:pos x="873" y="2392"/>
                  </a:cxn>
                  <a:cxn ang="0">
                    <a:pos x="417" y="2464"/>
                  </a:cxn>
                  <a:cxn ang="0">
                    <a:pos x="345" y="2488"/>
                  </a:cxn>
                  <a:cxn ang="0">
                    <a:pos x="185" y="2312"/>
                  </a:cxn>
                  <a:cxn ang="0">
                    <a:pos x="97" y="2104"/>
                  </a:cxn>
                  <a:cxn ang="0">
                    <a:pos x="17" y="2008"/>
                  </a:cxn>
                  <a:cxn ang="0">
                    <a:pos x="65" y="1824"/>
                  </a:cxn>
                  <a:cxn ang="0">
                    <a:pos x="161" y="1776"/>
                  </a:cxn>
                  <a:cxn ang="0">
                    <a:pos x="169" y="1584"/>
                  </a:cxn>
                  <a:cxn ang="0">
                    <a:pos x="225" y="1536"/>
                  </a:cxn>
                  <a:cxn ang="0">
                    <a:pos x="233" y="1264"/>
                  </a:cxn>
                  <a:cxn ang="0">
                    <a:pos x="329" y="1232"/>
                  </a:cxn>
                  <a:cxn ang="0">
                    <a:pos x="433" y="1032"/>
                  </a:cxn>
                  <a:cxn ang="0">
                    <a:pos x="577" y="832"/>
                  </a:cxn>
                  <a:cxn ang="0">
                    <a:pos x="625" y="760"/>
                  </a:cxn>
                  <a:cxn ang="0">
                    <a:pos x="449" y="648"/>
                  </a:cxn>
                  <a:cxn ang="0">
                    <a:pos x="353" y="624"/>
                  </a:cxn>
                  <a:cxn ang="0">
                    <a:pos x="225" y="496"/>
                  </a:cxn>
                  <a:cxn ang="0">
                    <a:pos x="153" y="472"/>
                  </a:cxn>
                  <a:cxn ang="0">
                    <a:pos x="169" y="152"/>
                  </a:cxn>
                  <a:cxn ang="0">
                    <a:pos x="233" y="72"/>
                  </a:cxn>
                  <a:cxn ang="0">
                    <a:pos x="489" y="8"/>
                  </a:cxn>
                  <a:cxn ang="0">
                    <a:pos x="513" y="40"/>
                  </a:cxn>
                </a:cxnLst>
                <a:rect l="0" t="0" r="r" b="b"/>
                <a:pathLst>
                  <a:path w="2828" h="2496">
                    <a:moveTo>
                      <a:pt x="497" y="0"/>
                    </a:moveTo>
                    <a:cubicBezTo>
                      <a:pt x="514" y="52"/>
                      <a:pt x="581" y="58"/>
                      <a:pt x="625" y="80"/>
                    </a:cubicBezTo>
                    <a:cubicBezTo>
                      <a:pt x="638" y="86"/>
                      <a:pt x="687" y="115"/>
                      <a:pt x="713" y="120"/>
                    </a:cubicBezTo>
                    <a:cubicBezTo>
                      <a:pt x="756" y="129"/>
                      <a:pt x="799" y="133"/>
                      <a:pt x="841" y="144"/>
                    </a:cubicBezTo>
                    <a:cubicBezTo>
                      <a:pt x="886" y="156"/>
                      <a:pt x="919" y="178"/>
                      <a:pt x="961" y="192"/>
                    </a:cubicBezTo>
                    <a:cubicBezTo>
                      <a:pt x="1046" y="277"/>
                      <a:pt x="1140" y="294"/>
                      <a:pt x="1241" y="344"/>
                    </a:cubicBezTo>
                    <a:cubicBezTo>
                      <a:pt x="1294" y="371"/>
                      <a:pt x="1346" y="407"/>
                      <a:pt x="1401" y="432"/>
                    </a:cubicBezTo>
                    <a:cubicBezTo>
                      <a:pt x="1488" y="471"/>
                      <a:pt x="1588" y="487"/>
                      <a:pt x="1681" y="496"/>
                    </a:cubicBezTo>
                    <a:cubicBezTo>
                      <a:pt x="1697" y="501"/>
                      <a:pt x="1713" y="507"/>
                      <a:pt x="1729" y="512"/>
                    </a:cubicBezTo>
                    <a:cubicBezTo>
                      <a:pt x="1734" y="514"/>
                      <a:pt x="1799" y="559"/>
                      <a:pt x="1801" y="560"/>
                    </a:cubicBezTo>
                    <a:cubicBezTo>
                      <a:pt x="1849" y="576"/>
                      <a:pt x="1908" y="587"/>
                      <a:pt x="1945" y="624"/>
                    </a:cubicBezTo>
                    <a:cubicBezTo>
                      <a:pt x="1961" y="640"/>
                      <a:pt x="1975" y="658"/>
                      <a:pt x="1993" y="672"/>
                    </a:cubicBezTo>
                    <a:cubicBezTo>
                      <a:pt x="2004" y="680"/>
                      <a:pt x="2015" y="687"/>
                      <a:pt x="2025" y="696"/>
                    </a:cubicBezTo>
                    <a:cubicBezTo>
                      <a:pt x="2060" y="728"/>
                      <a:pt x="2078" y="762"/>
                      <a:pt x="2121" y="776"/>
                    </a:cubicBezTo>
                    <a:cubicBezTo>
                      <a:pt x="2163" y="818"/>
                      <a:pt x="2246" y="836"/>
                      <a:pt x="2305" y="848"/>
                    </a:cubicBezTo>
                    <a:cubicBezTo>
                      <a:pt x="2325" y="852"/>
                      <a:pt x="2356" y="854"/>
                      <a:pt x="2377" y="864"/>
                    </a:cubicBezTo>
                    <a:cubicBezTo>
                      <a:pt x="2458" y="904"/>
                      <a:pt x="2533" y="988"/>
                      <a:pt x="2617" y="1016"/>
                    </a:cubicBezTo>
                    <a:cubicBezTo>
                      <a:pt x="2653" y="1052"/>
                      <a:pt x="2701" y="1072"/>
                      <a:pt x="2745" y="1096"/>
                    </a:cubicBezTo>
                    <a:cubicBezTo>
                      <a:pt x="2828" y="1142"/>
                      <a:pt x="2763" y="1118"/>
                      <a:pt x="2817" y="1136"/>
                    </a:cubicBezTo>
                    <a:cubicBezTo>
                      <a:pt x="2779" y="1193"/>
                      <a:pt x="2745" y="1256"/>
                      <a:pt x="2697" y="1304"/>
                    </a:cubicBezTo>
                    <a:cubicBezTo>
                      <a:pt x="2694" y="1312"/>
                      <a:pt x="2696" y="1323"/>
                      <a:pt x="2689" y="1328"/>
                    </a:cubicBezTo>
                    <a:cubicBezTo>
                      <a:pt x="2637" y="1365"/>
                      <a:pt x="2514" y="1365"/>
                      <a:pt x="2465" y="1368"/>
                    </a:cubicBezTo>
                    <a:cubicBezTo>
                      <a:pt x="2403" y="1378"/>
                      <a:pt x="2342" y="1394"/>
                      <a:pt x="2281" y="1408"/>
                    </a:cubicBezTo>
                    <a:cubicBezTo>
                      <a:pt x="2249" y="1415"/>
                      <a:pt x="2204" y="1422"/>
                      <a:pt x="2177" y="1440"/>
                    </a:cubicBezTo>
                    <a:cubicBezTo>
                      <a:pt x="2149" y="1459"/>
                      <a:pt x="2134" y="1484"/>
                      <a:pt x="2105" y="1504"/>
                    </a:cubicBezTo>
                    <a:cubicBezTo>
                      <a:pt x="2089" y="1515"/>
                      <a:pt x="2057" y="1536"/>
                      <a:pt x="2057" y="1536"/>
                    </a:cubicBezTo>
                    <a:cubicBezTo>
                      <a:pt x="2038" y="1593"/>
                      <a:pt x="2065" y="1524"/>
                      <a:pt x="2025" y="1584"/>
                    </a:cubicBezTo>
                    <a:cubicBezTo>
                      <a:pt x="2020" y="1591"/>
                      <a:pt x="2021" y="1601"/>
                      <a:pt x="2017" y="1608"/>
                    </a:cubicBezTo>
                    <a:cubicBezTo>
                      <a:pt x="1990" y="1657"/>
                      <a:pt x="1996" y="1649"/>
                      <a:pt x="1961" y="1672"/>
                    </a:cubicBezTo>
                    <a:cubicBezTo>
                      <a:pt x="1942" y="1700"/>
                      <a:pt x="1942" y="1717"/>
                      <a:pt x="1913" y="1736"/>
                    </a:cubicBezTo>
                    <a:cubicBezTo>
                      <a:pt x="1897" y="1760"/>
                      <a:pt x="1889" y="1784"/>
                      <a:pt x="1873" y="1808"/>
                    </a:cubicBezTo>
                    <a:cubicBezTo>
                      <a:pt x="1868" y="1827"/>
                      <a:pt x="1857" y="1845"/>
                      <a:pt x="1857" y="1864"/>
                    </a:cubicBezTo>
                    <a:cubicBezTo>
                      <a:pt x="1857" y="1898"/>
                      <a:pt x="1881" y="2000"/>
                      <a:pt x="1897" y="2024"/>
                    </a:cubicBezTo>
                    <a:cubicBezTo>
                      <a:pt x="1896" y="2028"/>
                      <a:pt x="1886" y="2073"/>
                      <a:pt x="1881" y="2080"/>
                    </a:cubicBezTo>
                    <a:cubicBezTo>
                      <a:pt x="1862" y="2108"/>
                      <a:pt x="1837" y="2114"/>
                      <a:pt x="1809" y="2128"/>
                    </a:cubicBezTo>
                    <a:cubicBezTo>
                      <a:pt x="1792" y="2136"/>
                      <a:pt x="1721" y="2192"/>
                      <a:pt x="1713" y="2200"/>
                    </a:cubicBezTo>
                    <a:cubicBezTo>
                      <a:pt x="1686" y="2227"/>
                      <a:pt x="1656" y="2267"/>
                      <a:pt x="1625" y="2288"/>
                    </a:cubicBezTo>
                    <a:cubicBezTo>
                      <a:pt x="1621" y="2294"/>
                      <a:pt x="1573" y="2350"/>
                      <a:pt x="1569" y="2352"/>
                    </a:cubicBezTo>
                    <a:cubicBezTo>
                      <a:pt x="1529" y="2377"/>
                      <a:pt x="1469" y="2375"/>
                      <a:pt x="1425" y="2384"/>
                    </a:cubicBezTo>
                    <a:cubicBezTo>
                      <a:pt x="1414" y="2389"/>
                      <a:pt x="1404" y="2396"/>
                      <a:pt x="1393" y="2400"/>
                    </a:cubicBezTo>
                    <a:cubicBezTo>
                      <a:pt x="1383" y="2404"/>
                      <a:pt x="1371" y="2404"/>
                      <a:pt x="1361" y="2408"/>
                    </a:cubicBezTo>
                    <a:cubicBezTo>
                      <a:pt x="1352" y="2412"/>
                      <a:pt x="1346" y="2420"/>
                      <a:pt x="1337" y="2424"/>
                    </a:cubicBezTo>
                    <a:cubicBezTo>
                      <a:pt x="1322" y="2431"/>
                      <a:pt x="1289" y="2440"/>
                      <a:pt x="1289" y="2440"/>
                    </a:cubicBezTo>
                    <a:cubicBezTo>
                      <a:pt x="1278" y="2448"/>
                      <a:pt x="1268" y="2456"/>
                      <a:pt x="1257" y="2464"/>
                    </a:cubicBezTo>
                    <a:cubicBezTo>
                      <a:pt x="1241" y="2475"/>
                      <a:pt x="1209" y="2496"/>
                      <a:pt x="1209" y="2496"/>
                    </a:cubicBezTo>
                    <a:cubicBezTo>
                      <a:pt x="1119" y="2483"/>
                      <a:pt x="1034" y="2446"/>
                      <a:pt x="945" y="2424"/>
                    </a:cubicBezTo>
                    <a:cubicBezTo>
                      <a:pt x="937" y="2419"/>
                      <a:pt x="930" y="2412"/>
                      <a:pt x="921" y="2408"/>
                    </a:cubicBezTo>
                    <a:cubicBezTo>
                      <a:pt x="906" y="2401"/>
                      <a:pt x="873" y="2392"/>
                      <a:pt x="873" y="2392"/>
                    </a:cubicBezTo>
                    <a:cubicBezTo>
                      <a:pt x="754" y="2398"/>
                      <a:pt x="644" y="2403"/>
                      <a:pt x="529" y="2432"/>
                    </a:cubicBezTo>
                    <a:cubicBezTo>
                      <a:pt x="491" y="2441"/>
                      <a:pt x="454" y="2452"/>
                      <a:pt x="417" y="2464"/>
                    </a:cubicBezTo>
                    <a:cubicBezTo>
                      <a:pt x="401" y="2469"/>
                      <a:pt x="385" y="2475"/>
                      <a:pt x="369" y="2480"/>
                    </a:cubicBezTo>
                    <a:cubicBezTo>
                      <a:pt x="361" y="2483"/>
                      <a:pt x="345" y="2488"/>
                      <a:pt x="345" y="2488"/>
                    </a:cubicBezTo>
                    <a:cubicBezTo>
                      <a:pt x="278" y="2471"/>
                      <a:pt x="256" y="2412"/>
                      <a:pt x="217" y="2360"/>
                    </a:cubicBezTo>
                    <a:cubicBezTo>
                      <a:pt x="191" y="2281"/>
                      <a:pt x="235" y="2402"/>
                      <a:pt x="185" y="2312"/>
                    </a:cubicBezTo>
                    <a:cubicBezTo>
                      <a:pt x="145" y="2240"/>
                      <a:pt x="185" y="2288"/>
                      <a:pt x="161" y="2240"/>
                    </a:cubicBezTo>
                    <a:cubicBezTo>
                      <a:pt x="136" y="2190"/>
                      <a:pt x="129" y="2153"/>
                      <a:pt x="97" y="2104"/>
                    </a:cubicBezTo>
                    <a:cubicBezTo>
                      <a:pt x="86" y="2088"/>
                      <a:pt x="79" y="2070"/>
                      <a:pt x="65" y="2056"/>
                    </a:cubicBezTo>
                    <a:cubicBezTo>
                      <a:pt x="49" y="2040"/>
                      <a:pt x="17" y="2008"/>
                      <a:pt x="17" y="2008"/>
                    </a:cubicBezTo>
                    <a:cubicBezTo>
                      <a:pt x="0" y="1958"/>
                      <a:pt x="5" y="1901"/>
                      <a:pt x="49" y="1872"/>
                    </a:cubicBezTo>
                    <a:cubicBezTo>
                      <a:pt x="54" y="1856"/>
                      <a:pt x="60" y="1840"/>
                      <a:pt x="65" y="1824"/>
                    </a:cubicBezTo>
                    <a:cubicBezTo>
                      <a:pt x="68" y="1815"/>
                      <a:pt x="80" y="1812"/>
                      <a:pt x="89" y="1808"/>
                    </a:cubicBezTo>
                    <a:cubicBezTo>
                      <a:pt x="175" y="1770"/>
                      <a:pt x="107" y="1812"/>
                      <a:pt x="161" y="1776"/>
                    </a:cubicBezTo>
                    <a:cubicBezTo>
                      <a:pt x="171" y="1745"/>
                      <a:pt x="163" y="1726"/>
                      <a:pt x="153" y="1696"/>
                    </a:cubicBezTo>
                    <a:cubicBezTo>
                      <a:pt x="158" y="1659"/>
                      <a:pt x="157" y="1620"/>
                      <a:pt x="169" y="1584"/>
                    </a:cubicBezTo>
                    <a:cubicBezTo>
                      <a:pt x="172" y="1576"/>
                      <a:pt x="171" y="1566"/>
                      <a:pt x="177" y="1560"/>
                    </a:cubicBezTo>
                    <a:cubicBezTo>
                      <a:pt x="190" y="1547"/>
                      <a:pt x="210" y="1546"/>
                      <a:pt x="225" y="1536"/>
                    </a:cubicBezTo>
                    <a:cubicBezTo>
                      <a:pt x="249" y="1464"/>
                      <a:pt x="232" y="1405"/>
                      <a:pt x="225" y="1328"/>
                    </a:cubicBezTo>
                    <a:cubicBezTo>
                      <a:pt x="228" y="1307"/>
                      <a:pt x="221" y="1282"/>
                      <a:pt x="233" y="1264"/>
                    </a:cubicBezTo>
                    <a:cubicBezTo>
                      <a:pt x="233" y="1264"/>
                      <a:pt x="293" y="1244"/>
                      <a:pt x="305" y="1240"/>
                    </a:cubicBezTo>
                    <a:cubicBezTo>
                      <a:pt x="313" y="1237"/>
                      <a:pt x="329" y="1232"/>
                      <a:pt x="329" y="1232"/>
                    </a:cubicBezTo>
                    <a:cubicBezTo>
                      <a:pt x="351" y="1200"/>
                      <a:pt x="358" y="1162"/>
                      <a:pt x="377" y="1128"/>
                    </a:cubicBezTo>
                    <a:cubicBezTo>
                      <a:pt x="396" y="1093"/>
                      <a:pt x="422" y="1070"/>
                      <a:pt x="433" y="1032"/>
                    </a:cubicBezTo>
                    <a:cubicBezTo>
                      <a:pt x="444" y="995"/>
                      <a:pt x="449" y="932"/>
                      <a:pt x="481" y="904"/>
                    </a:cubicBezTo>
                    <a:cubicBezTo>
                      <a:pt x="512" y="877"/>
                      <a:pt x="551" y="865"/>
                      <a:pt x="577" y="832"/>
                    </a:cubicBezTo>
                    <a:cubicBezTo>
                      <a:pt x="589" y="817"/>
                      <a:pt x="598" y="800"/>
                      <a:pt x="609" y="784"/>
                    </a:cubicBezTo>
                    <a:cubicBezTo>
                      <a:pt x="614" y="776"/>
                      <a:pt x="625" y="760"/>
                      <a:pt x="625" y="760"/>
                    </a:cubicBezTo>
                    <a:cubicBezTo>
                      <a:pt x="625" y="760"/>
                      <a:pt x="617" y="698"/>
                      <a:pt x="609" y="688"/>
                    </a:cubicBezTo>
                    <a:cubicBezTo>
                      <a:pt x="578" y="649"/>
                      <a:pt x="490" y="654"/>
                      <a:pt x="449" y="648"/>
                    </a:cubicBezTo>
                    <a:cubicBezTo>
                      <a:pt x="433" y="646"/>
                      <a:pt x="417" y="644"/>
                      <a:pt x="401" y="640"/>
                    </a:cubicBezTo>
                    <a:cubicBezTo>
                      <a:pt x="385" y="636"/>
                      <a:pt x="353" y="624"/>
                      <a:pt x="353" y="624"/>
                    </a:cubicBezTo>
                    <a:cubicBezTo>
                      <a:pt x="329" y="588"/>
                      <a:pt x="299" y="591"/>
                      <a:pt x="265" y="568"/>
                    </a:cubicBezTo>
                    <a:cubicBezTo>
                      <a:pt x="254" y="551"/>
                      <a:pt x="242" y="507"/>
                      <a:pt x="225" y="496"/>
                    </a:cubicBezTo>
                    <a:cubicBezTo>
                      <a:pt x="211" y="487"/>
                      <a:pt x="193" y="485"/>
                      <a:pt x="177" y="480"/>
                    </a:cubicBezTo>
                    <a:cubicBezTo>
                      <a:pt x="169" y="477"/>
                      <a:pt x="153" y="472"/>
                      <a:pt x="153" y="472"/>
                    </a:cubicBezTo>
                    <a:cubicBezTo>
                      <a:pt x="138" y="428"/>
                      <a:pt x="157" y="384"/>
                      <a:pt x="193" y="360"/>
                    </a:cubicBezTo>
                    <a:cubicBezTo>
                      <a:pt x="215" y="293"/>
                      <a:pt x="180" y="219"/>
                      <a:pt x="169" y="152"/>
                    </a:cubicBezTo>
                    <a:cubicBezTo>
                      <a:pt x="174" y="136"/>
                      <a:pt x="180" y="120"/>
                      <a:pt x="185" y="104"/>
                    </a:cubicBezTo>
                    <a:cubicBezTo>
                      <a:pt x="191" y="86"/>
                      <a:pt x="215" y="78"/>
                      <a:pt x="233" y="72"/>
                    </a:cubicBezTo>
                    <a:cubicBezTo>
                      <a:pt x="279" y="57"/>
                      <a:pt x="321" y="49"/>
                      <a:pt x="369" y="40"/>
                    </a:cubicBezTo>
                    <a:cubicBezTo>
                      <a:pt x="410" y="33"/>
                      <a:pt x="449" y="18"/>
                      <a:pt x="489" y="8"/>
                    </a:cubicBezTo>
                    <a:cubicBezTo>
                      <a:pt x="500" y="11"/>
                      <a:pt x="514" y="7"/>
                      <a:pt x="521" y="16"/>
                    </a:cubicBezTo>
                    <a:cubicBezTo>
                      <a:pt x="526" y="23"/>
                      <a:pt x="520" y="45"/>
                      <a:pt x="513" y="40"/>
                    </a:cubicBezTo>
                    <a:cubicBezTo>
                      <a:pt x="501" y="32"/>
                      <a:pt x="502" y="13"/>
                      <a:pt x="497" y="0"/>
                    </a:cubicBezTo>
                    <a:close/>
                  </a:path>
                </a:pathLst>
              </a:custGeom>
              <a:solidFill>
                <a:srgbClr val="66FFFF"/>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sp>
            <p:nvSpPr>
              <p:cNvPr id="45" name="Freeform 50"/>
              <p:cNvSpPr>
                <a:spLocks noChangeAspect="1"/>
              </p:cNvSpPr>
              <p:nvPr/>
            </p:nvSpPr>
            <p:spPr bwMode="auto">
              <a:xfrm>
                <a:off x="627" y="2124"/>
                <a:ext cx="666" cy="649"/>
              </a:xfrm>
              <a:custGeom>
                <a:avLst/>
                <a:gdLst/>
                <a:ahLst/>
                <a:cxnLst>
                  <a:cxn ang="0">
                    <a:pos x="296" y="460"/>
                  </a:cxn>
                  <a:cxn ang="0">
                    <a:pos x="504" y="508"/>
                  </a:cxn>
                  <a:cxn ang="0">
                    <a:pos x="624" y="620"/>
                  </a:cxn>
                  <a:cxn ang="0">
                    <a:pos x="920" y="604"/>
                  </a:cxn>
                  <a:cxn ang="0">
                    <a:pos x="1040" y="292"/>
                  </a:cxn>
                  <a:cxn ang="0">
                    <a:pos x="1080" y="380"/>
                  </a:cxn>
                  <a:cxn ang="0">
                    <a:pos x="1240" y="556"/>
                  </a:cxn>
                  <a:cxn ang="0">
                    <a:pos x="1416" y="428"/>
                  </a:cxn>
                  <a:cxn ang="0">
                    <a:pos x="1664" y="340"/>
                  </a:cxn>
                  <a:cxn ang="0">
                    <a:pos x="1848" y="76"/>
                  </a:cxn>
                  <a:cxn ang="0">
                    <a:pos x="1904" y="20"/>
                  </a:cxn>
                  <a:cxn ang="0">
                    <a:pos x="2048" y="20"/>
                  </a:cxn>
                  <a:cxn ang="0">
                    <a:pos x="2216" y="236"/>
                  </a:cxn>
                  <a:cxn ang="0">
                    <a:pos x="2416" y="484"/>
                  </a:cxn>
                  <a:cxn ang="0">
                    <a:pos x="2584" y="596"/>
                  </a:cxn>
                  <a:cxn ang="0">
                    <a:pos x="2712" y="740"/>
                  </a:cxn>
                  <a:cxn ang="0">
                    <a:pos x="2984" y="852"/>
                  </a:cxn>
                  <a:cxn ang="0">
                    <a:pos x="3056" y="876"/>
                  </a:cxn>
                  <a:cxn ang="0">
                    <a:pos x="3264" y="1076"/>
                  </a:cxn>
                  <a:cxn ang="0">
                    <a:pos x="3136" y="1308"/>
                  </a:cxn>
                  <a:cxn ang="0">
                    <a:pos x="3040" y="1540"/>
                  </a:cxn>
                  <a:cxn ang="0">
                    <a:pos x="2912" y="1580"/>
                  </a:cxn>
                  <a:cxn ang="0">
                    <a:pos x="2840" y="1700"/>
                  </a:cxn>
                  <a:cxn ang="0">
                    <a:pos x="2720" y="1756"/>
                  </a:cxn>
                  <a:cxn ang="0">
                    <a:pos x="2648" y="1852"/>
                  </a:cxn>
                  <a:cxn ang="0">
                    <a:pos x="2640" y="1924"/>
                  </a:cxn>
                  <a:cxn ang="0">
                    <a:pos x="2768" y="1972"/>
                  </a:cxn>
                  <a:cxn ang="0">
                    <a:pos x="2792" y="2100"/>
                  </a:cxn>
                  <a:cxn ang="0">
                    <a:pos x="2800" y="2396"/>
                  </a:cxn>
                  <a:cxn ang="0">
                    <a:pos x="2760" y="2492"/>
                  </a:cxn>
                  <a:cxn ang="0">
                    <a:pos x="2792" y="2636"/>
                  </a:cxn>
                  <a:cxn ang="0">
                    <a:pos x="2760" y="2732"/>
                  </a:cxn>
                  <a:cxn ang="0">
                    <a:pos x="2752" y="2820"/>
                  </a:cxn>
                  <a:cxn ang="0">
                    <a:pos x="2888" y="2860"/>
                  </a:cxn>
                  <a:cxn ang="0">
                    <a:pos x="2760" y="3052"/>
                  </a:cxn>
                  <a:cxn ang="0">
                    <a:pos x="2584" y="3140"/>
                  </a:cxn>
                  <a:cxn ang="0">
                    <a:pos x="2336" y="3164"/>
                  </a:cxn>
                  <a:cxn ang="0">
                    <a:pos x="2224" y="3028"/>
                  </a:cxn>
                  <a:cxn ang="0">
                    <a:pos x="1872" y="2932"/>
                  </a:cxn>
                  <a:cxn ang="0">
                    <a:pos x="1704" y="3004"/>
                  </a:cxn>
                  <a:cxn ang="0">
                    <a:pos x="1624" y="3084"/>
                  </a:cxn>
                  <a:cxn ang="0">
                    <a:pos x="1496" y="3364"/>
                  </a:cxn>
                  <a:cxn ang="0">
                    <a:pos x="1384" y="3276"/>
                  </a:cxn>
                  <a:cxn ang="0">
                    <a:pos x="1128" y="3164"/>
                  </a:cxn>
                  <a:cxn ang="0">
                    <a:pos x="880" y="3100"/>
                  </a:cxn>
                  <a:cxn ang="0">
                    <a:pos x="752" y="2996"/>
                  </a:cxn>
                  <a:cxn ang="0">
                    <a:pos x="480" y="2916"/>
                  </a:cxn>
                  <a:cxn ang="0">
                    <a:pos x="344" y="2756"/>
                  </a:cxn>
                  <a:cxn ang="0">
                    <a:pos x="336" y="2708"/>
                  </a:cxn>
                  <a:cxn ang="0">
                    <a:pos x="368" y="2676"/>
                  </a:cxn>
                  <a:cxn ang="0">
                    <a:pos x="448" y="2532"/>
                  </a:cxn>
                  <a:cxn ang="0">
                    <a:pos x="600" y="2340"/>
                  </a:cxn>
                  <a:cxn ang="0">
                    <a:pos x="720" y="1956"/>
                  </a:cxn>
                  <a:cxn ang="0">
                    <a:pos x="744" y="1884"/>
                  </a:cxn>
                  <a:cxn ang="0">
                    <a:pos x="600" y="1468"/>
                  </a:cxn>
                  <a:cxn ang="0">
                    <a:pos x="520" y="1156"/>
                  </a:cxn>
                  <a:cxn ang="0">
                    <a:pos x="480" y="1100"/>
                  </a:cxn>
                  <a:cxn ang="0">
                    <a:pos x="296" y="908"/>
                  </a:cxn>
                  <a:cxn ang="0">
                    <a:pos x="64" y="780"/>
                  </a:cxn>
                  <a:cxn ang="0">
                    <a:pos x="112" y="660"/>
                  </a:cxn>
                  <a:cxn ang="0">
                    <a:pos x="24" y="540"/>
                  </a:cxn>
                </a:cxnLst>
                <a:rect l="0" t="0" r="r" b="b"/>
                <a:pathLst>
                  <a:path w="3278" h="3377">
                    <a:moveTo>
                      <a:pt x="56" y="500"/>
                    </a:moveTo>
                    <a:cubicBezTo>
                      <a:pt x="135" y="480"/>
                      <a:pt x="216" y="469"/>
                      <a:pt x="296" y="460"/>
                    </a:cubicBezTo>
                    <a:cubicBezTo>
                      <a:pt x="360" y="466"/>
                      <a:pt x="411" y="480"/>
                      <a:pt x="472" y="492"/>
                    </a:cubicBezTo>
                    <a:cubicBezTo>
                      <a:pt x="483" y="497"/>
                      <a:pt x="493" y="504"/>
                      <a:pt x="504" y="508"/>
                    </a:cubicBezTo>
                    <a:cubicBezTo>
                      <a:pt x="520" y="514"/>
                      <a:pt x="552" y="524"/>
                      <a:pt x="552" y="524"/>
                    </a:cubicBezTo>
                    <a:cubicBezTo>
                      <a:pt x="574" y="557"/>
                      <a:pt x="593" y="594"/>
                      <a:pt x="624" y="620"/>
                    </a:cubicBezTo>
                    <a:cubicBezTo>
                      <a:pt x="644" y="637"/>
                      <a:pt x="696" y="652"/>
                      <a:pt x="696" y="652"/>
                    </a:cubicBezTo>
                    <a:cubicBezTo>
                      <a:pt x="773" y="626"/>
                      <a:pt x="860" y="664"/>
                      <a:pt x="920" y="604"/>
                    </a:cubicBezTo>
                    <a:cubicBezTo>
                      <a:pt x="914" y="522"/>
                      <a:pt x="931" y="423"/>
                      <a:pt x="912" y="348"/>
                    </a:cubicBezTo>
                    <a:cubicBezTo>
                      <a:pt x="930" y="258"/>
                      <a:pt x="915" y="283"/>
                      <a:pt x="1040" y="292"/>
                    </a:cubicBezTo>
                    <a:cubicBezTo>
                      <a:pt x="1040" y="293"/>
                      <a:pt x="1053" y="359"/>
                      <a:pt x="1056" y="364"/>
                    </a:cubicBezTo>
                    <a:cubicBezTo>
                      <a:pt x="1061" y="372"/>
                      <a:pt x="1073" y="374"/>
                      <a:pt x="1080" y="380"/>
                    </a:cubicBezTo>
                    <a:cubicBezTo>
                      <a:pt x="1111" y="407"/>
                      <a:pt x="1147" y="439"/>
                      <a:pt x="1176" y="468"/>
                    </a:cubicBezTo>
                    <a:cubicBezTo>
                      <a:pt x="1193" y="518"/>
                      <a:pt x="1196" y="527"/>
                      <a:pt x="1240" y="556"/>
                    </a:cubicBezTo>
                    <a:cubicBezTo>
                      <a:pt x="1329" y="538"/>
                      <a:pt x="1297" y="555"/>
                      <a:pt x="1344" y="524"/>
                    </a:cubicBezTo>
                    <a:cubicBezTo>
                      <a:pt x="1362" y="497"/>
                      <a:pt x="1386" y="448"/>
                      <a:pt x="1416" y="428"/>
                    </a:cubicBezTo>
                    <a:cubicBezTo>
                      <a:pt x="1458" y="400"/>
                      <a:pt x="1512" y="388"/>
                      <a:pt x="1560" y="372"/>
                    </a:cubicBezTo>
                    <a:cubicBezTo>
                      <a:pt x="1592" y="361"/>
                      <a:pt x="1635" y="359"/>
                      <a:pt x="1664" y="340"/>
                    </a:cubicBezTo>
                    <a:cubicBezTo>
                      <a:pt x="1718" y="304"/>
                      <a:pt x="1746" y="247"/>
                      <a:pt x="1784" y="196"/>
                    </a:cubicBezTo>
                    <a:cubicBezTo>
                      <a:pt x="1798" y="154"/>
                      <a:pt x="1828" y="116"/>
                      <a:pt x="1848" y="76"/>
                    </a:cubicBezTo>
                    <a:cubicBezTo>
                      <a:pt x="1852" y="68"/>
                      <a:pt x="1850" y="58"/>
                      <a:pt x="1856" y="52"/>
                    </a:cubicBezTo>
                    <a:cubicBezTo>
                      <a:pt x="1870" y="38"/>
                      <a:pt x="1888" y="31"/>
                      <a:pt x="1904" y="20"/>
                    </a:cubicBezTo>
                    <a:cubicBezTo>
                      <a:pt x="1918" y="11"/>
                      <a:pt x="1952" y="4"/>
                      <a:pt x="1952" y="4"/>
                    </a:cubicBezTo>
                    <a:cubicBezTo>
                      <a:pt x="1984" y="8"/>
                      <a:pt x="2023" y="0"/>
                      <a:pt x="2048" y="20"/>
                    </a:cubicBezTo>
                    <a:cubicBezTo>
                      <a:pt x="2081" y="46"/>
                      <a:pt x="2058" y="77"/>
                      <a:pt x="2104" y="108"/>
                    </a:cubicBezTo>
                    <a:cubicBezTo>
                      <a:pt x="2139" y="160"/>
                      <a:pt x="2150" y="214"/>
                      <a:pt x="2216" y="236"/>
                    </a:cubicBezTo>
                    <a:cubicBezTo>
                      <a:pt x="2248" y="268"/>
                      <a:pt x="2275" y="299"/>
                      <a:pt x="2312" y="324"/>
                    </a:cubicBezTo>
                    <a:cubicBezTo>
                      <a:pt x="2356" y="412"/>
                      <a:pt x="2340" y="408"/>
                      <a:pt x="2416" y="484"/>
                    </a:cubicBezTo>
                    <a:cubicBezTo>
                      <a:pt x="2492" y="560"/>
                      <a:pt x="2434" y="480"/>
                      <a:pt x="2512" y="532"/>
                    </a:cubicBezTo>
                    <a:cubicBezTo>
                      <a:pt x="2571" y="571"/>
                      <a:pt x="2548" y="549"/>
                      <a:pt x="2584" y="596"/>
                    </a:cubicBezTo>
                    <a:cubicBezTo>
                      <a:pt x="2591" y="618"/>
                      <a:pt x="2618" y="686"/>
                      <a:pt x="2632" y="700"/>
                    </a:cubicBezTo>
                    <a:cubicBezTo>
                      <a:pt x="2660" y="728"/>
                      <a:pt x="2673" y="727"/>
                      <a:pt x="2712" y="740"/>
                    </a:cubicBezTo>
                    <a:cubicBezTo>
                      <a:pt x="2758" y="755"/>
                      <a:pt x="2802" y="779"/>
                      <a:pt x="2848" y="788"/>
                    </a:cubicBezTo>
                    <a:cubicBezTo>
                      <a:pt x="2888" y="818"/>
                      <a:pt x="2936" y="836"/>
                      <a:pt x="2984" y="852"/>
                    </a:cubicBezTo>
                    <a:cubicBezTo>
                      <a:pt x="3000" y="857"/>
                      <a:pt x="3016" y="863"/>
                      <a:pt x="3032" y="868"/>
                    </a:cubicBezTo>
                    <a:cubicBezTo>
                      <a:pt x="3040" y="871"/>
                      <a:pt x="3056" y="876"/>
                      <a:pt x="3056" y="876"/>
                    </a:cubicBezTo>
                    <a:cubicBezTo>
                      <a:pt x="3098" y="939"/>
                      <a:pt x="3170" y="982"/>
                      <a:pt x="3224" y="1036"/>
                    </a:cubicBezTo>
                    <a:cubicBezTo>
                      <a:pt x="3273" y="1003"/>
                      <a:pt x="3278" y="1018"/>
                      <a:pt x="3264" y="1076"/>
                    </a:cubicBezTo>
                    <a:cubicBezTo>
                      <a:pt x="3247" y="1144"/>
                      <a:pt x="3220" y="1220"/>
                      <a:pt x="3160" y="1260"/>
                    </a:cubicBezTo>
                    <a:cubicBezTo>
                      <a:pt x="3131" y="1348"/>
                      <a:pt x="3177" y="1215"/>
                      <a:pt x="3136" y="1308"/>
                    </a:cubicBezTo>
                    <a:cubicBezTo>
                      <a:pt x="3119" y="1346"/>
                      <a:pt x="3109" y="1389"/>
                      <a:pt x="3096" y="1428"/>
                    </a:cubicBezTo>
                    <a:cubicBezTo>
                      <a:pt x="3079" y="1480"/>
                      <a:pt x="3089" y="1507"/>
                      <a:pt x="3040" y="1540"/>
                    </a:cubicBezTo>
                    <a:cubicBezTo>
                      <a:pt x="3008" y="1589"/>
                      <a:pt x="2999" y="1580"/>
                      <a:pt x="2936" y="1572"/>
                    </a:cubicBezTo>
                    <a:cubicBezTo>
                      <a:pt x="2928" y="1575"/>
                      <a:pt x="2918" y="1574"/>
                      <a:pt x="2912" y="1580"/>
                    </a:cubicBezTo>
                    <a:cubicBezTo>
                      <a:pt x="2906" y="1586"/>
                      <a:pt x="2908" y="1596"/>
                      <a:pt x="2904" y="1604"/>
                    </a:cubicBezTo>
                    <a:cubicBezTo>
                      <a:pt x="2887" y="1638"/>
                      <a:pt x="2871" y="1675"/>
                      <a:pt x="2840" y="1700"/>
                    </a:cubicBezTo>
                    <a:cubicBezTo>
                      <a:pt x="2822" y="1715"/>
                      <a:pt x="2790" y="1730"/>
                      <a:pt x="2768" y="1740"/>
                    </a:cubicBezTo>
                    <a:cubicBezTo>
                      <a:pt x="2753" y="1747"/>
                      <a:pt x="2720" y="1756"/>
                      <a:pt x="2720" y="1756"/>
                    </a:cubicBezTo>
                    <a:cubicBezTo>
                      <a:pt x="2682" y="1794"/>
                      <a:pt x="2702" y="1771"/>
                      <a:pt x="2664" y="1828"/>
                    </a:cubicBezTo>
                    <a:cubicBezTo>
                      <a:pt x="2659" y="1836"/>
                      <a:pt x="2653" y="1844"/>
                      <a:pt x="2648" y="1852"/>
                    </a:cubicBezTo>
                    <a:cubicBezTo>
                      <a:pt x="2643" y="1860"/>
                      <a:pt x="2632" y="1876"/>
                      <a:pt x="2632" y="1876"/>
                    </a:cubicBezTo>
                    <a:cubicBezTo>
                      <a:pt x="2635" y="1892"/>
                      <a:pt x="2633" y="1909"/>
                      <a:pt x="2640" y="1924"/>
                    </a:cubicBezTo>
                    <a:cubicBezTo>
                      <a:pt x="2651" y="1945"/>
                      <a:pt x="2702" y="1950"/>
                      <a:pt x="2720" y="1956"/>
                    </a:cubicBezTo>
                    <a:cubicBezTo>
                      <a:pt x="2736" y="1961"/>
                      <a:pt x="2752" y="1967"/>
                      <a:pt x="2768" y="1972"/>
                    </a:cubicBezTo>
                    <a:cubicBezTo>
                      <a:pt x="2776" y="1975"/>
                      <a:pt x="2792" y="1980"/>
                      <a:pt x="2792" y="1980"/>
                    </a:cubicBezTo>
                    <a:cubicBezTo>
                      <a:pt x="2818" y="2020"/>
                      <a:pt x="2803" y="2056"/>
                      <a:pt x="2792" y="2100"/>
                    </a:cubicBezTo>
                    <a:cubicBezTo>
                      <a:pt x="2802" y="2168"/>
                      <a:pt x="2813" y="2171"/>
                      <a:pt x="2832" y="2228"/>
                    </a:cubicBezTo>
                    <a:cubicBezTo>
                      <a:pt x="2825" y="2288"/>
                      <a:pt x="2819" y="2339"/>
                      <a:pt x="2800" y="2396"/>
                    </a:cubicBezTo>
                    <a:cubicBezTo>
                      <a:pt x="2771" y="2484"/>
                      <a:pt x="2817" y="2351"/>
                      <a:pt x="2776" y="2444"/>
                    </a:cubicBezTo>
                    <a:cubicBezTo>
                      <a:pt x="2769" y="2459"/>
                      <a:pt x="2760" y="2492"/>
                      <a:pt x="2760" y="2492"/>
                    </a:cubicBezTo>
                    <a:cubicBezTo>
                      <a:pt x="2763" y="2516"/>
                      <a:pt x="2769" y="2562"/>
                      <a:pt x="2776" y="2588"/>
                    </a:cubicBezTo>
                    <a:cubicBezTo>
                      <a:pt x="2780" y="2604"/>
                      <a:pt x="2787" y="2620"/>
                      <a:pt x="2792" y="2636"/>
                    </a:cubicBezTo>
                    <a:cubicBezTo>
                      <a:pt x="2795" y="2644"/>
                      <a:pt x="2800" y="2660"/>
                      <a:pt x="2800" y="2660"/>
                    </a:cubicBezTo>
                    <a:cubicBezTo>
                      <a:pt x="2785" y="2682"/>
                      <a:pt x="2771" y="2708"/>
                      <a:pt x="2760" y="2732"/>
                    </a:cubicBezTo>
                    <a:cubicBezTo>
                      <a:pt x="2753" y="2747"/>
                      <a:pt x="2744" y="2780"/>
                      <a:pt x="2744" y="2780"/>
                    </a:cubicBezTo>
                    <a:cubicBezTo>
                      <a:pt x="2747" y="2793"/>
                      <a:pt x="2742" y="2810"/>
                      <a:pt x="2752" y="2820"/>
                    </a:cubicBezTo>
                    <a:cubicBezTo>
                      <a:pt x="2764" y="2832"/>
                      <a:pt x="2823" y="2839"/>
                      <a:pt x="2840" y="2844"/>
                    </a:cubicBezTo>
                    <a:cubicBezTo>
                      <a:pt x="2856" y="2848"/>
                      <a:pt x="2888" y="2860"/>
                      <a:pt x="2888" y="2860"/>
                    </a:cubicBezTo>
                    <a:cubicBezTo>
                      <a:pt x="2902" y="2903"/>
                      <a:pt x="2921" y="2962"/>
                      <a:pt x="2888" y="3004"/>
                    </a:cubicBezTo>
                    <a:cubicBezTo>
                      <a:pt x="2860" y="3038"/>
                      <a:pt x="2799" y="3037"/>
                      <a:pt x="2760" y="3052"/>
                    </a:cubicBezTo>
                    <a:cubicBezTo>
                      <a:pt x="2729" y="3064"/>
                      <a:pt x="2683" y="3074"/>
                      <a:pt x="2656" y="3092"/>
                    </a:cubicBezTo>
                    <a:cubicBezTo>
                      <a:pt x="2632" y="3108"/>
                      <a:pt x="2611" y="3131"/>
                      <a:pt x="2584" y="3140"/>
                    </a:cubicBezTo>
                    <a:cubicBezTo>
                      <a:pt x="2539" y="3155"/>
                      <a:pt x="2493" y="3165"/>
                      <a:pt x="2448" y="3180"/>
                    </a:cubicBezTo>
                    <a:cubicBezTo>
                      <a:pt x="2444" y="3179"/>
                      <a:pt x="2341" y="3167"/>
                      <a:pt x="2336" y="3164"/>
                    </a:cubicBezTo>
                    <a:cubicBezTo>
                      <a:pt x="2255" y="3108"/>
                      <a:pt x="2329" y="3135"/>
                      <a:pt x="2296" y="3092"/>
                    </a:cubicBezTo>
                    <a:cubicBezTo>
                      <a:pt x="2283" y="3075"/>
                      <a:pt x="2249" y="3041"/>
                      <a:pt x="2224" y="3028"/>
                    </a:cubicBezTo>
                    <a:cubicBezTo>
                      <a:pt x="2140" y="2986"/>
                      <a:pt x="2034" y="2988"/>
                      <a:pt x="1944" y="2980"/>
                    </a:cubicBezTo>
                    <a:cubicBezTo>
                      <a:pt x="1914" y="2970"/>
                      <a:pt x="1898" y="2949"/>
                      <a:pt x="1872" y="2932"/>
                    </a:cubicBezTo>
                    <a:cubicBezTo>
                      <a:pt x="1793" y="2938"/>
                      <a:pt x="1765" y="2926"/>
                      <a:pt x="1720" y="2980"/>
                    </a:cubicBezTo>
                    <a:cubicBezTo>
                      <a:pt x="1714" y="2987"/>
                      <a:pt x="1711" y="2998"/>
                      <a:pt x="1704" y="3004"/>
                    </a:cubicBezTo>
                    <a:cubicBezTo>
                      <a:pt x="1690" y="3017"/>
                      <a:pt x="1656" y="3036"/>
                      <a:pt x="1656" y="3036"/>
                    </a:cubicBezTo>
                    <a:cubicBezTo>
                      <a:pt x="1641" y="3082"/>
                      <a:pt x="1659" y="3039"/>
                      <a:pt x="1624" y="3084"/>
                    </a:cubicBezTo>
                    <a:cubicBezTo>
                      <a:pt x="1574" y="3149"/>
                      <a:pt x="1614" y="3117"/>
                      <a:pt x="1568" y="3148"/>
                    </a:cubicBezTo>
                    <a:cubicBezTo>
                      <a:pt x="1543" y="3224"/>
                      <a:pt x="1569" y="3315"/>
                      <a:pt x="1496" y="3364"/>
                    </a:cubicBezTo>
                    <a:cubicBezTo>
                      <a:pt x="1453" y="3300"/>
                      <a:pt x="1509" y="3377"/>
                      <a:pt x="1456" y="3324"/>
                    </a:cubicBezTo>
                    <a:cubicBezTo>
                      <a:pt x="1424" y="3292"/>
                      <a:pt x="1433" y="3288"/>
                      <a:pt x="1384" y="3276"/>
                    </a:cubicBezTo>
                    <a:cubicBezTo>
                      <a:pt x="1309" y="3201"/>
                      <a:pt x="1308" y="3185"/>
                      <a:pt x="1200" y="3172"/>
                    </a:cubicBezTo>
                    <a:cubicBezTo>
                      <a:pt x="1176" y="3169"/>
                      <a:pt x="1152" y="3167"/>
                      <a:pt x="1128" y="3164"/>
                    </a:cubicBezTo>
                    <a:cubicBezTo>
                      <a:pt x="1100" y="3136"/>
                      <a:pt x="1107" y="3120"/>
                      <a:pt x="1072" y="3108"/>
                    </a:cubicBezTo>
                    <a:cubicBezTo>
                      <a:pt x="1007" y="3117"/>
                      <a:pt x="944" y="3121"/>
                      <a:pt x="880" y="3100"/>
                    </a:cubicBezTo>
                    <a:cubicBezTo>
                      <a:pt x="857" y="3054"/>
                      <a:pt x="844" y="3010"/>
                      <a:pt x="800" y="2980"/>
                    </a:cubicBezTo>
                    <a:cubicBezTo>
                      <a:pt x="784" y="2985"/>
                      <a:pt x="768" y="3000"/>
                      <a:pt x="752" y="2996"/>
                    </a:cubicBezTo>
                    <a:cubicBezTo>
                      <a:pt x="692" y="2981"/>
                      <a:pt x="651" y="2966"/>
                      <a:pt x="600" y="2932"/>
                    </a:cubicBezTo>
                    <a:cubicBezTo>
                      <a:pt x="566" y="2910"/>
                      <a:pt x="520" y="2919"/>
                      <a:pt x="480" y="2916"/>
                    </a:cubicBezTo>
                    <a:cubicBezTo>
                      <a:pt x="440" y="2889"/>
                      <a:pt x="427" y="2839"/>
                      <a:pt x="392" y="2804"/>
                    </a:cubicBezTo>
                    <a:cubicBezTo>
                      <a:pt x="376" y="2788"/>
                      <a:pt x="360" y="2772"/>
                      <a:pt x="344" y="2756"/>
                    </a:cubicBezTo>
                    <a:cubicBezTo>
                      <a:pt x="336" y="2748"/>
                      <a:pt x="320" y="2732"/>
                      <a:pt x="320" y="2732"/>
                    </a:cubicBezTo>
                    <a:cubicBezTo>
                      <a:pt x="325" y="2724"/>
                      <a:pt x="328" y="2714"/>
                      <a:pt x="336" y="2708"/>
                    </a:cubicBezTo>
                    <a:cubicBezTo>
                      <a:pt x="343" y="2703"/>
                      <a:pt x="354" y="2706"/>
                      <a:pt x="360" y="2700"/>
                    </a:cubicBezTo>
                    <a:cubicBezTo>
                      <a:pt x="366" y="2694"/>
                      <a:pt x="364" y="2683"/>
                      <a:pt x="368" y="2676"/>
                    </a:cubicBezTo>
                    <a:cubicBezTo>
                      <a:pt x="377" y="2659"/>
                      <a:pt x="389" y="2644"/>
                      <a:pt x="400" y="2628"/>
                    </a:cubicBezTo>
                    <a:cubicBezTo>
                      <a:pt x="452" y="2550"/>
                      <a:pt x="372" y="2608"/>
                      <a:pt x="448" y="2532"/>
                    </a:cubicBezTo>
                    <a:cubicBezTo>
                      <a:pt x="492" y="2488"/>
                      <a:pt x="533" y="2440"/>
                      <a:pt x="568" y="2388"/>
                    </a:cubicBezTo>
                    <a:cubicBezTo>
                      <a:pt x="579" y="2372"/>
                      <a:pt x="594" y="2358"/>
                      <a:pt x="600" y="2340"/>
                    </a:cubicBezTo>
                    <a:cubicBezTo>
                      <a:pt x="628" y="2256"/>
                      <a:pt x="631" y="2158"/>
                      <a:pt x="680" y="2084"/>
                    </a:cubicBezTo>
                    <a:cubicBezTo>
                      <a:pt x="691" y="2041"/>
                      <a:pt x="706" y="1998"/>
                      <a:pt x="720" y="1956"/>
                    </a:cubicBezTo>
                    <a:cubicBezTo>
                      <a:pt x="725" y="1940"/>
                      <a:pt x="731" y="1924"/>
                      <a:pt x="736" y="1908"/>
                    </a:cubicBezTo>
                    <a:cubicBezTo>
                      <a:pt x="739" y="1900"/>
                      <a:pt x="744" y="1884"/>
                      <a:pt x="744" y="1884"/>
                    </a:cubicBezTo>
                    <a:cubicBezTo>
                      <a:pt x="740" y="1813"/>
                      <a:pt x="734" y="1608"/>
                      <a:pt x="656" y="1556"/>
                    </a:cubicBezTo>
                    <a:cubicBezTo>
                      <a:pt x="641" y="1512"/>
                      <a:pt x="639" y="1494"/>
                      <a:pt x="600" y="1468"/>
                    </a:cubicBezTo>
                    <a:cubicBezTo>
                      <a:pt x="583" y="1443"/>
                      <a:pt x="555" y="1380"/>
                      <a:pt x="544" y="1348"/>
                    </a:cubicBezTo>
                    <a:cubicBezTo>
                      <a:pt x="536" y="1285"/>
                      <a:pt x="537" y="1218"/>
                      <a:pt x="520" y="1156"/>
                    </a:cubicBezTo>
                    <a:cubicBezTo>
                      <a:pt x="516" y="1140"/>
                      <a:pt x="520" y="1113"/>
                      <a:pt x="504" y="1108"/>
                    </a:cubicBezTo>
                    <a:cubicBezTo>
                      <a:pt x="496" y="1105"/>
                      <a:pt x="488" y="1103"/>
                      <a:pt x="480" y="1100"/>
                    </a:cubicBezTo>
                    <a:cubicBezTo>
                      <a:pt x="448" y="1068"/>
                      <a:pt x="432" y="1028"/>
                      <a:pt x="400" y="996"/>
                    </a:cubicBezTo>
                    <a:cubicBezTo>
                      <a:pt x="377" y="927"/>
                      <a:pt x="343" y="950"/>
                      <a:pt x="296" y="908"/>
                    </a:cubicBezTo>
                    <a:cubicBezTo>
                      <a:pt x="228" y="847"/>
                      <a:pt x="258" y="848"/>
                      <a:pt x="160" y="836"/>
                    </a:cubicBezTo>
                    <a:cubicBezTo>
                      <a:pt x="128" y="815"/>
                      <a:pt x="97" y="802"/>
                      <a:pt x="64" y="780"/>
                    </a:cubicBezTo>
                    <a:cubicBezTo>
                      <a:pt x="56" y="775"/>
                      <a:pt x="40" y="764"/>
                      <a:pt x="40" y="764"/>
                    </a:cubicBezTo>
                    <a:cubicBezTo>
                      <a:pt x="0" y="704"/>
                      <a:pt x="60" y="673"/>
                      <a:pt x="112" y="660"/>
                    </a:cubicBezTo>
                    <a:cubicBezTo>
                      <a:pt x="129" y="609"/>
                      <a:pt x="81" y="597"/>
                      <a:pt x="48" y="564"/>
                    </a:cubicBezTo>
                    <a:cubicBezTo>
                      <a:pt x="40" y="556"/>
                      <a:pt x="24" y="540"/>
                      <a:pt x="24" y="540"/>
                    </a:cubicBezTo>
                    <a:cubicBezTo>
                      <a:pt x="53" y="530"/>
                      <a:pt x="89" y="533"/>
                      <a:pt x="56" y="500"/>
                    </a:cubicBezTo>
                    <a:close/>
                  </a:path>
                </a:pathLst>
              </a:custGeom>
              <a:solidFill>
                <a:srgbClr val="99FF33"/>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sp>
            <p:nvSpPr>
              <p:cNvPr id="46" name="Freeform 51"/>
              <p:cNvSpPr>
                <a:spLocks noChangeAspect="1"/>
              </p:cNvSpPr>
              <p:nvPr/>
            </p:nvSpPr>
            <p:spPr bwMode="auto">
              <a:xfrm>
                <a:off x="1112" y="2227"/>
                <a:ext cx="65" cy="101"/>
              </a:xfrm>
              <a:custGeom>
                <a:avLst/>
                <a:gdLst/>
                <a:ahLst/>
                <a:cxnLst>
                  <a:cxn ang="0">
                    <a:pos x="16" y="1096"/>
                  </a:cxn>
                  <a:cxn ang="0">
                    <a:pos x="80" y="968"/>
                  </a:cxn>
                  <a:cxn ang="0">
                    <a:pos x="72" y="872"/>
                  </a:cxn>
                  <a:cxn ang="0">
                    <a:pos x="40" y="792"/>
                  </a:cxn>
                  <a:cxn ang="0">
                    <a:pos x="0" y="664"/>
                  </a:cxn>
                  <a:cxn ang="0">
                    <a:pos x="8" y="488"/>
                  </a:cxn>
                  <a:cxn ang="0">
                    <a:pos x="32" y="400"/>
                  </a:cxn>
                  <a:cxn ang="0">
                    <a:pos x="96" y="328"/>
                  </a:cxn>
                  <a:cxn ang="0">
                    <a:pos x="120" y="280"/>
                  </a:cxn>
                  <a:cxn ang="0">
                    <a:pos x="192" y="216"/>
                  </a:cxn>
                  <a:cxn ang="0">
                    <a:pos x="232" y="176"/>
                  </a:cxn>
                  <a:cxn ang="0">
                    <a:pos x="360" y="40"/>
                  </a:cxn>
                  <a:cxn ang="0">
                    <a:pos x="432" y="8"/>
                  </a:cxn>
                  <a:cxn ang="0">
                    <a:pos x="456" y="0"/>
                  </a:cxn>
                  <a:cxn ang="0">
                    <a:pos x="496" y="8"/>
                  </a:cxn>
                  <a:cxn ang="0">
                    <a:pos x="544" y="120"/>
                  </a:cxn>
                  <a:cxn ang="0">
                    <a:pos x="560" y="392"/>
                  </a:cxn>
                  <a:cxn ang="0">
                    <a:pos x="624" y="488"/>
                  </a:cxn>
                  <a:cxn ang="0">
                    <a:pos x="800" y="672"/>
                  </a:cxn>
                  <a:cxn ang="0">
                    <a:pos x="872" y="712"/>
                  </a:cxn>
                  <a:cxn ang="0">
                    <a:pos x="864" y="888"/>
                  </a:cxn>
                  <a:cxn ang="0">
                    <a:pos x="816" y="936"/>
                  </a:cxn>
                  <a:cxn ang="0">
                    <a:pos x="784" y="976"/>
                  </a:cxn>
                  <a:cxn ang="0">
                    <a:pos x="744" y="1032"/>
                  </a:cxn>
                  <a:cxn ang="0">
                    <a:pos x="672" y="1176"/>
                  </a:cxn>
                  <a:cxn ang="0">
                    <a:pos x="624" y="1272"/>
                  </a:cxn>
                  <a:cxn ang="0">
                    <a:pos x="608" y="1320"/>
                  </a:cxn>
                  <a:cxn ang="0">
                    <a:pos x="600" y="1344"/>
                  </a:cxn>
                  <a:cxn ang="0">
                    <a:pos x="552" y="1336"/>
                  </a:cxn>
                  <a:cxn ang="0">
                    <a:pos x="488" y="1272"/>
                  </a:cxn>
                  <a:cxn ang="0">
                    <a:pos x="368" y="1232"/>
                  </a:cxn>
                  <a:cxn ang="0">
                    <a:pos x="312" y="1248"/>
                  </a:cxn>
                  <a:cxn ang="0">
                    <a:pos x="240" y="1304"/>
                  </a:cxn>
                  <a:cxn ang="0">
                    <a:pos x="160" y="1288"/>
                  </a:cxn>
                  <a:cxn ang="0">
                    <a:pos x="104" y="1216"/>
                  </a:cxn>
                  <a:cxn ang="0">
                    <a:pos x="80" y="1192"/>
                  </a:cxn>
                  <a:cxn ang="0">
                    <a:pos x="32" y="1160"/>
                  </a:cxn>
                  <a:cxn ang="0">
                    <a:pos x="24" y="1136"/>
                  </a:cxn>
                  <a:cxn ang="0">
                    <a:pos x="16" y="1096"/>
                  </a:cxn>
                </a:cxnLst>
                <a:rect l="0" t="0" r="r" b="b"/>
                <a:pathLst>
                  <a:path w="896" h="1344">
                    <a:moveTo>
                      <a:pt x="16" y="1096"/>
                    </a:moveTo>
                    <a:cubicBezTo>
                      <a:pt x="42" y="1061"/>
                      <a:pt x="66" y="1010"/>
                      <a:pt x="80" y="968"/>
                    </a:cubicBezTo>
                    <a:cubicBezTo>
                      <a:pt x="77" y="936"/>
                      <a:pt x="76" y="904"/>
                      <a:pt x="72" y="872"/>
                    </a:cubicBezTo>
                    <a:cubicBezTo>
                      <a:pt x="68" y="842"/>
                      <a:pt x="52" y="818"/>
                      <a:pt x="40" y="792"/>
                    </a:cubicBezTo>
                    <a:cubicBezTo>
                      <a:pt x="22" y="752"/>
                      <a:pt x="11" y="706"/>
                      <a:pt x="0" y="664"/>
                    </a:cubicBezTo>
                    <a:cubicBezTo>
                      <a:pt x="3" y="605"/>
                      <a:pt x="4" y="547"/>
                      <a:pt x="8" y="488"/>
                    </a:cubicBezTo>
                    <a:cubicBezTo>
                      <a:pt x="9" y="475"/>
                      <a:pt x="24" y="408"/>
                      <a:pt x="32" y="400"/>
                    </a:cubicBezTo>
                    <a:cubicBezTo>
                      <a:pt x="55" y="377"/>
                      <a:pt x="76" y="352"/>
                      <a:pt x="96" y="328"/>
                    </a:cubicBezTo>
                    <a:cubicBezTo>
                      <a:pt x="107" y="314"/>
                      <a:pt x="109" y="294"/>
                      <a:pt x="120" y="280"/>
                    </a:cubicBezTo>
                    <a:cubicBezTo>
                      <a:pt x="137" y="260"/>
                      <a:pt x="169" y="231"/>
                      <a:pt x="192" y="216"/>
                    </a:cubicBezTo>
                    <a:cubicBezTo>
                      <a:pt x="235" y="152"/>
                      <a:pt x="179" y="229"/>
                      <a:pt x="232" y="176"/>
                    </a:cubicBezTo>
                    <a:cubicBezTo>
                      <a:pt x="276" y="132"/>
                      <a:pt x="306" y="76"/>
                      <a:pt x="360" y="40"/>
                    </a:cubicBezTo>
                    <a:cubicBezTo>
                      <a:pt x="398" y="15"/>
                      <a:pt x="375" y="27"/>
                      <a:pt x="432" y="8"/>
                    </a:cubicBezTo>
                    <a:cubicBezTo>
                      <a:pt x="440" y="5"/>
                      <a:pt x="456" y="0"/>
                      <a:pt x="456" y="0"/>
                    </a:cubicBezTo>
                    <a:cubicBezTo>
                      <a:pt x="469" y="3"/>
                      <a:pt x="484" y="2"/>
                      <a:pt x="496" y="8"/>
                    </a:cubicBezTo>
                    <a:cubicBezTo>
                      <a:pt x="534" y="27"/>
                      <a:pt x="537" y="84"/>
                      <a:pt x="544" y="120"/>
                    </a:cubicBezTo>
                    <a:cubicBezTo>
                      <a:pt x="546" y="180"/>
                      <a:pt x="545" y="312"/>
                      <a:pt x="560" y="392"/>
                    </a:cubicBezTo>
                    <a:cubicBezTo>
                      <a:pt x="566" y="425"/>
                      <a:pt x="607" y="462"/>
                      <a:pt x="624" y="488"/>
                    </a:cubicBezTo>
                    <a:cubicBezTo>
                      <a:pt x="651" y="528"/>
                      <a:pt x="760" y="645"/>
                      <a:pt x="800" y="672"/>
                    </a:cubicBezTo>
                    <a:cubicBezTo>
                      <a:pt x="824" y="688"/>
                      <a:pt x="848" y="696"/>
                      <a:pt x="872" y="712"/>
                    </a:cubicBezTo>
                    <a:cubicBezTo>
                      <a:pt x="896" y="748"/>
                      <a:pt x="896" y="856"/>
                      <a:pt x="864" y="888"/>
                    </a:cubicBezTo>
                    <a:cubicBezTo>
                      <a:pt x="848" y="904"/>
                      <a:pt x="816" y="936"/>
                      <a:pt x="816" y="936"/>
                    </a:cubicBezTo>
                    <a:cubicBezTo>
                      <a:pt x="800" y="983"/>
                      <a:pt x="820" y="940"/>
                      <a:pt x="784" y="976"/>
                    </a:cubicBezTo>
                    <a:cubicBezTo>
                      <a:pt x="768" y="992"/>
                      <a:pt x="757" y="1013"/>
                      <a:pt x="744" y="1032"/>
                    </a:cubicBezTo>
                    <a:cubicBezTo>
                      <a:pt x="712" y="1078"/>
                      <a:pt x="696" y="1127"/>
                      <a:pt x="672" y="1176"/>
                    </a:cubicBezTo>
                    <a:cubicBezTo>
                      <a:pt x="656" y="1207"/>
                      <a:pt x="638" y="1240"/>
                      <a:pt x="624" y="1272"/>
                    </a:cubicBezTo>
                    <a:cubicBezTo>
                      <a:pt x="617" y="1287"/>
                      <a:pt x="613" y="1304"/>
                      <a:pt x="608" y="1320"/>
                    </a:cubicBezTo>
                    <a:cubicBezTo>
                      <a:pt x="605" y="1328"/>
                      <a:pt x="600" y="1344"/>
                      <a:pt x="600" y="1344"/>
                    </a:cubicBezTo>
                    <a:cubicBezTo>
                      <a:pt x="584" y="1341"/>
                      <a:pt x="567" y="1343"/>
                      <a:pt x="552" y="1336"/>
                    </a:cubicBezTo>
                    <a:cubicBezTo>
                      <a:pt x="523" y="1323"/>
                      <a:pt x="518" y="1287"/>
                      <a:pt x="488" y="1272"/>
                    </a:cubicBezTo>
                    <a:cubicBezTo>
                      <a:pt x="451" y="1253"/>
                      <a:pt x="408" y="1245"/>
                      <a:pt x="368" y="1232"/>
                    </a:cubicBezTo>
                    <a:cubicBezTo>
                      <a:pt x="366" y="1233"/>
                      <a:pt x="317" y="1244"/>
                      <a:pt x="312" y="1248"/>
                    </a:cubicBezTo>
                    <a:cubicBezTo>
                      <a:pt x="231" y="1311"/>
                      <a:pt x="296" y="1285"/>
                      <a:pt x="240" y="1304"/>
                    </a:cubicBezTo>
                    <a:cubicBezTo>
                      <a:pt x="213" y="1300"/>
                      <a:pt x="181" y="1305"/>
                      <a:pt x="160" y="1288"/>
                    </a:cubicBezTo>
                    <a:cubicBezTo>
                      <a:pt x="139" y="1271"/>
                      <a:pt x="122" y="1237"/>
                      <a:pt x="104" y="1216"/>
                    </a:cubicBezTo>
                    <a:cubicBezTo>
                      <a:pt x="97" y="1207"/>
                      <a:pt x="89" y="1199"/>
                      <a:pt x="80" y="1192"/>
                    </a:cubicBezTo>
                    <a:cubicBezTo>
                      <a:pt x="65" y="1180"/>
                      <a:pt x="32" y="1160"/>
                      <a:pt x="32" y="1160"/>
                    </a:cubicBezTo>
                    <a:cubicBezTo>
                      <a:pt x="29" y="1152"/>
                      <a:pt x="24" y="1144"/>
                      <a:pt x="24" y="1136"/>
                    </a:cubicBezTo>
                    <a:cubicBezTo>
                      <a:pt x="24" y="1087"/>
                      <a:pt x="50" y="1079"/>
                      <a:pt x="16" y="1096"/>
                    </a:cubicBezTo>
                    <a:close/>
                  </a:path>
                </a:pathLst>
              </a:custGeom>
              <a:solidFill>
                <a:schemeClr val="accent1"/>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sp>
            <p:nvSpPr>
              <p:cNvPr id="47" name="Freeform 52"/>
              <p:cNvSpPr>
                <a:spLocks noChangeAspect="1"/>
              </p:cNvSpPr>
              <p:nvPr/>
            </p:nvSpPr>
            <p:spPr bwMode="auto">
              <a:xfrm>
                <a:off x="960" y="2068"/>
                <a:ext cx="217" cy="200"/>
              </a:xfrm>
              <a:custGeom>
                <a:avLst/>
                <a:gdLst/>
                <a:ahLst/>
                <a:cxnLst>
                  <a:cxn ang="0">
                    <a:pos x="752" y="64"/>
                  </a:cxn>
                  <a:cxn ang="0">
                    <a:pos x="848" y="152"/>
                  </a:cxn>
                  <a:cxn ang="0">
                    <a:pos x="1040" y="192"/>
                  </a:cxn>
                  <a:cxn ang="0">
                    <a:pos x="1448" y="128"/>
                  </a:cxn>
                  <a:cxn ang="0">
                    <a:pos x="1568" y="72"/>
                  </a:cxn>
                  <a:cxn ang="0">
                    <a:pos x="1848" y="72"/>
                  </a:cxn>
                  <a:cxn ang="0">
                    <a:pos x="2000" y="112"/>
                  </a:cxn>
                  <a:cxn ang="0">
                    <a:pos x="2064" y="144"/>
                  </a:cxn>
                  <a:cxn ang="0">
                    <a:pos x="2200" y="400"/>
                  </a:cxn>
                  <a:cxn ang="0">
                    <a:pos x="2392" y="416"/>
                  </a:cxn>
                  <a:cxn ang="0">
                    <a:pos x="2528" y="552"/>
                  </a:cxn>
                  <a:cxn ang="0">
                    <a:pos x="2600" y="632"/>
                  </a:cxn>
                  <a:cxn ang="0">
                    <a:pos x="2496" y="824"/>
                  </a:cxn>
                  <a:cxn ang="0">
                    <a:pos x="2432" y="952"/>
                  </a:cxn>
                  <a:cxn ang="0">
                    <a:pos x="2712" y="1136"/>
                  </a:cxn>
                  <a:cxn ang="0">
                    <a:pos x="2776" y="1240"/>
                  </a:cxn>
                  <a:cxn ang="0">
                    <a:pos x="2768" y="1392"/>
                  </a:cxn>
                  <a:cxn ang="0">
                    <a:pos x="2864" y="1600"/>
                  </a:cxn>
                  <a:cxn ang="0">
                    <a:pos x="2744" y="1752"/>
                  </a:cxn>
                  <a:cxn ang="0">
                    <a:pos x="2560" y="1848"/>
                  </a:cxn>
                  <a:cxn ang="0">
                    <a:pos x="2368" y="1984"/>
                  </a:cxn>
                  <a:cxn ang="0">
                    <a:pos x="2280" y="2136"/>
                  </a:cxn>
                  <a:cxn ang="0">
                    <a:pos x="2312" y="2320"/>
                  </a:cxn>
                  <a:cxn ang="0">
                    <a:pos x="2272" y="2552"/>
                  </a:cxn>
                  <a:cxn ang="0">
                    <a:pos x="2032" y="2568"/>
                  </a:cxn>
                  <a:cxn ang="0">
                    <a:pos x="1880" y="2344"/>
                  </a:cxn>
                  <a:cxn ang="0">
                    <a:pos x="1664" y="2208"/>
                  </a:cxn>
                  <a:cxn ang="0">
                    <a:pos x="1624" y="2168"/>
                  </a:cxn>
                  <a:cxn ang="0">
                    <a:pos x="1568" y="2104"/>
                  </a:cxn>
                  <a:cxn ang="0">
                    <a:pos x="1616" y="1872"/>
                  </a:cxn>
                  <a:cxn ang="0">
                    <a:pos x="1576" y="1752"/>
                  </a:cxn>
                  <a:cxn ang="0">
                    <a:pos x="1424" y="1832"/>
                  </a:cxn>
                  <a:cxn ang="0">
                    <a:pos x="1200" y="1888"/>
                  </a:cxn>
                  <a:cxn ang="0">
                    <a:pos x="1128" y="1864"/>
                  </a:cxn>
                  <a:cxn ang="0">
                    <a:pos x="1016" y="1784"/>
                  </a:cxn>
                  <a:cxn ang="0">
                    <a:pos x="1064" y="1664"/>
                  </a:cxn>
                  <a:cxn ang="0">
                    <a:pos x="1032" y="1472"/>
                  </a:cxn>
                  <a:cxn ang="0">
                    <a:pos x="720" y="1304"/>
                  </a:cxn>
                  <a:cxn ang="0">
                    <a:pos x="616" y="1048"/>
                  </a:cxn>
                  <a:cxn ang="0">
                    <a:pos x="464" y="1016"/>
                  </a:cxn>
                  <a:cxn ang="0">
                    <a:pos x="448" y="776"/>
                  </a:cxn>
                  <a:cxn ang="0">
                    <a:pos x="232" y="712"/>
                  </a:cxn>
                  <a:cxn ang="0">
                    <a:pos x="160" y="688"/>
                  </a:cxn>
                  <a:cxn ang="0">
                    <a:pos x="56" y="608"/>
                  </a:cxn>
                  <a:cxn ang="0">
                    <a:pos x="0" y="480"/>
                  </a:cxn>
                  <a:cxn ang="0">
                    <a:pos x="48" y="192"/>
                  </a:cxn>
                  <a:cxn ang="0">
                    <a:pos x="168" y="136"/>
                  </a:cxn>
                  <a:cxn ang="0">
                    <a:pos x="608" y="0"/>
                  </a:cxn>
                  <a:cxn ang="0">
                    <a:pos x="712" y="16"/>
                  </a:cxn>
                </a:cxnLst>
                <a:rect l="0" t="0" r="r" b="b"/>
                <a:pathLst>
                  <a:path w="2864" h="2577">
                    <a:moveTo>
                      <a:pt x="712" y="0"/>
                    </a:moveTo>
                    <a:cubicBezTo>
                      <a:pt x="735" y="31"/>
                      <a:pt x="737" y="30"/>
                      <a:pt x="752" y="64"/>
                    </a:cubicBezTo>
                    <a:cubicBezTo>
                      <a:pt x="755" y="72"/>
                      <a:pt x="755" y="82"/>
                      <a:pt x="760" y="88"/>
                    </a:cubicBezTo>
                    <a:cubicBezTo>
                      <a:pt x="780" y="112"/>
                      <a:pt x="818" y="142"/>
                      <a:pt x="848" y="152"/>
                    </a:cubicBezTo>
                    <a:cubicBezTo>
                      <a:pt x="894" y="143"/>
                      <a:pt x="939" y="141"/>
                      <a:pt x="984" y="160"/>
                    </a:cubicBezTo>
                    <a:cubicBezTo>
                      <a:pt x="1004" y="168"/>
                      <a:pt x="1020" y="185"/>
                      <a:pt x="1040" y="192"/>
                    </a:cubicBezTo>
                    <a:cubicBezTo>
                      <a:pt x="1063" y="200"/>
                      <a:pt x="1089" y="200"/>
                      <a:pt x="1112" y="208"/>
                    </a:cubicBezTo>
                    <a:cubicBezTo>
                      <a:pt x="1227" y="195"/>
                      <a:pt x="1339" y="164"/>
                      <a:pt x="1448" y="128"/>
                    </a:cubicBezTo>
                    <a:cubicBezTo>
                      <a:pt x="1457" y="125"/>
                      <a:pt x="1463" y="116"/>
                      <a:pt x="1472" y="112"/>
                    </a:cubicBezTo>
                    <a:cubicBezTo>
                      <a:pt x="1504" y="98"/>
                      <a:pt x="1537" y="86"/>
                      <a:pt x="1568" y="72"/>
                    </a:cubicBezTo>
                    <a:cubicBezTo>
                      <a:pt x="1613" y="52"/>
                      <a:pt x="1663" y="47"/>
                      <a:pt x="1712" y="40"/>
                    </a:cubicBezTo>
                    <a:cubicBezTo>
                      <a:pt x="1759" y="47"/>
                      <a:pt x="1803" y="57"/>
                      <a:pt x="1848" y="72"/>
                    </a:cubicBezTo>
                    <a:cubicBezTo>
                      <a:pt x="1876" y="113"/>
                      <a:pt x="1867" y="126"/>
                      <a:pt x="1920" y="144"/>
                    </a:cubicBezTo>
                    <a:cubicBezTo>
                      <a:pt x="1950" y="136"/>
                      <a:pt x="1971" y="122"/>
                      <a:pt x="2000" y="112"/>
                    </a:cubicBezTo>
                    <a:cubicBezTo>
                      <a:pt x="2019" y="115"/>
                      <a:pt x="2039" y="112"/>
                      <a:pt x="2056" y="120"/>
                    </a:cubicBezTo>
                    <a:cubicBezTo>
                      <a:pt x="2064" y="124"/>
                      <a:pt x="2060" y="136"/>
                      <a:pt x="2064" y="144"/>
                    </a:cubicBezTo>
                    <a:cubicBezTo>
                      <a:pt x="2095" y="206"/>
                      <a:pt x="2068" y="132"/>
                      <a:pt x="2088" y="192"/>
                    </a:cubicBezTo>
                    <a:cubicBezTo>
                      <a:pt x="2060" y="275"/>
                      <a:pt x="2148" y="348"/>
                      <a:pt x="2200" y="400"/>
                    </a:cubicBezTo>
                    <a:cubicBezTo>
                      <a:pt x="2228" y="428"/>
                      <a:pt x="2280" y="405"/>
                      <a:pt x="2320" y="408"/>
                    </a:cubicBezTo>
                    <a:cubicBezTo>
                      <a:pt x="2344" y="410"/>
                      <a:pt x="2368" y="413"/>
                      <a:pt x="2392" y="416"/>
                    </a:cubicBezTo>
                    <a:cubicBezTo>
                      <a:pt x="2430" y="454"/>
                      <a:pt x="2459" y="506"/>
                      <a:pt x="2504" y="536"/>
                    </a:cubicBezTo>
                    <a:cubicBezTo>
                      <a:pt x="2512" y="541"/>
                      <a:pt x="2521" y="545"/>
                      <a:pt x="2528" y="552"/>
                    </a:cubicBezTo>
                    <a:cubicBezTo>
                      <a:pt x="2537" y="561"/>
                      <a:pt x="2543" y="574"/>
                      <a:pt x="2552" y="584"/>
                    </a:cubicBezTo>
                    <a:cubicBezTo>
                      <a:pt x="2567" y="601"/>
                      <a:pt x="2600" y="632"/>
                      <a:pt x="2600" y="632"/>
                    </a:cubicBezTo>
                    <a:cubicBezTo>
                      <a:pt x="2580" y="692"/>
                      <a:pt x="2540" y="744"/>
                      <a:pt x="2512" y="800"/>
                    </a:cubicBezTo>
                    <a:cubicBezTo>
                      <a:pt x="2508" y="809"/>
                      <a:pt x="2504" y="819"/>
                      <a:pt x="2496" y="824"/>
                    </a:cubicBezTo>
                    <a:cubicBezTo>
                      <a:pt x="2482" y="833"/>
                      <a:pt x="2448" y="840"/>
                      <a:pt x="2448" y="840"/>
                    </a:cubicBezTo>
                    <a:cubicBezTo>
                      <a:pt x="2421" y="881"/>
                      <a:pt x="2442" y="900"/>
                      <a:pt x="2432" y="952"/>
                    </a:cubicBezTo>
                    <a:cubicBezTo>
                      <a:pt x="2463" y="1076"/>
                      <a:pt x="2487" y="1048"/>
                      <a:pt x="2632" y="1056"/>
                    </a:cubicBezTo>
                    <a:cubicBezTo>
                      <a:pt x="2666" y="1079"/>
                      <a:pt x="2686" y="1106"/>
                      <a:pt x="2712" y="1136"/>
                    </a:cubicBezTo>
                    <a:cubicBezTo>
                      <a:pt x="2730" y="1156"/>
                      <a:pt x="2749" y="1167"/>
                      <a:pt x="2760" y="1192"/>
                    </a:cubicBezTo>
                    <a:cubicBezTo>
                      <a:pt x="2767" y="1207"/>
                      <a:pt x="2767" y="1226"/>
                      <a:pt x="2776" y="1240"/>
                    </a:cubicBezTo>
                    <a:cubicBezTo>
                      <a:pt x="2793" y="1266"/>
                      <a:pt x="2806" y="1291"/>
                      <a:pt x="2816" y="1320"/>
                    </a:cubicBezTo>
                    <a:cubicBezTo>
                      <a:pt x="2805" y="1365"/>
                      <a:pt x="2792" y="1356"/>
                      <a:pt x="2768" y="1392"/>
                    </a:cubicBezTo>
                    <a:cubicBezTo>
                      <a:pt x="2785" y="1417"/>
                      <a:pt x="2812" y="1436"/>
                      <a:pt x="2824" y="1464"/>
                    </a:cubicBezTo>
                    <a:cubicBezTo>
                      <a:pt x="2843" y="1506"/>
                      <a:pt x="2855" y="1555"/>
                      <a:pt x="2864" y="1600"/>
                    </a:cubicBezTo>
                    <a:cubicBezTo>
                      <a:pt x="2859" y="1627"/>
                      <a:pt x="2848" y="1701"/>
                      <a:pt x="2816" y="1712"/>
                    </a:cubicBezTo>
                    <a:cubicBezTo>
                      <a:pt x="2790" y="1721"/>
                      <a:pt x="2744" y="1752"/>
                      <a:pt x="2744" y="1752"/>
                    </a:cubicBezTo>
                    <a:cubicBezTo>
                      <a:pt x="2734" y="1781"/>
                      <a:pt x="2698" y="1815"/>
                      <a:pt x="2672" y="1832"/>
                    </a:cubicBezTo>
                    <a:cubicBezTo>
                      <a:pt x="2638" y="1882"/>
                      <a:pt x="2612" y="1861"/>
                      <a:pt x="2560" y="1848"/>
                    </a:cubicBezTo>
                    <a:cubicBezTo>
                      <a:pt x="2514" y="1855"/>
                      <a:pt x="2493" y="1855"/>
                      <a:pt x="2456" y="1880"/>
                    </a:cubicBezTo>
                    <a:cubicBezTo>
                      <a:pt x="2431" y="1918"/>
                      <a:pt x="2394" y="1947"/>
                      <a:pt x="2368" y="1984"/>
                    </a:cubicBezTo>
                    <a:cubicBezTo>
                      <a:pt x="2343" y="2018"/>
                      <a:pt x="2340" y="2056"/>
                      <a:pt x="2304" y="2080"/>
                    </a:cubicBezTo>
                    <a:cubicBezTo>
                      <a:pt x="2278" y="2157"/>
                      <a:pt x="2320" y="2037"/>
                      <a:pt x="2280" y="2136"/>
                    </a:cubicBezTo>
                    <a:cubicBezTo>
                      <a:pt x="2274" y="2152"/>
                      <a:pt x="2264" y="2184"/>
                      <a:pt x="2264" y="2184"/>
                    </a:cubicBezTo>
                    <a:cubicBezTo>
                      <a:pt x="2271" y="2241"/>
                      <a:pt x="2272" y="2280"/>
                      <a:pt x="2312" y="2320"/>
                    </a:cubicBezTo>
                    <a:cubicBezTo>
                      <a:pt x="2337" y="2396"/>
                      <a:pt x="2313" y="2463"/>
                      <a:pt x="2280" y="2528"/>
                    </a:cubicBezTo>
                    <a:cubicBezTo>
                      <a:pt x="2276" y="2536"/>
                      <a:pt x="2277" y="2545"/>
                      <a:pt x="2272" y="2552"/>
                    </a:cubicBezTo>
                    <a:cubicBezTo>
                      <a:pt x="2261" y="2566"/>
                      <a:pt x="2240" y="2571"/>
                      <a:pt x="2224" y="2576"/>
                    </a:cubicBezTo>
                    <a:cubicBezTo>
                      <a:pt x="2160" y="2573"/>
                      <a:pt x="2095" y="2577"/>
                      <a:pt x="2032" y="2568"/>
                    </a:cubicBezTo>
                    <a:cubicBezTo>
                      <a:pt x="2019" y="2566"/>
                      <a:pt x="1984" y="2508"/>
                      <a:pt x="1976" y="2496"/>
                    </a:cubicBezTo>
                    <a:cubicBezTo>
                      <a:pt x="1943" y="2447"/>
                      <a:pt x="1927" y="2385"/>
                      <a:pt x="1880" y="2344"/>
                    </a:cubicBezTo>
                    <a:cubicBezTo>
                      <a:pt x="1835" y="2305"/>
                      <a:pt x="1786" y="2284"/>
                      <a:pt x="1736" y="2256"/>
                    </a:cubicBezTo>
                    <a:cubicBezTo>
                      <a:pt x="1736" y="2256"/>
                      <a:pt x="1676" y="2216"/>
                      <a:pt x="1664" y="2208"/>
                    </a:cubicBezTo>
                    <a:cubicBezTo>
                      <a:pt x="1656" y="2203"/>
                      <a:pt x="1640" y="2192"/>
                      <a:pt x="1640" y="2192"/>
                    </a:cubicBezTo>
                    <a:cubicBezTo>
                      <a:pt x="1635" y="2184"/>
                      <a:pt x="1631" y="2175"/>
                      <a:pt x="1624" y="2168"/>
                    </a:cubicBezTo>
                    <a:cubicBezTo>
                      <a:pt x="1617" y="2161"/>
                      <a:pt x="1606" y="2159"/>
                      <a:pt x="1600" y="2152"/>
                    </a:cubicBezTo>
                    <a:cubicBezTo>
                      <a:pt x="1587" y="2138"/>
                      <a:pt x="1568" y="2104"/>
                      <a:pt x="1568" y="2104"/>
                    </a:cubicBezTo>
                    <a:cubicBezTo>
                      <a:pt x="1574" y="2033"/>
                      <a:pt x="1578" y="1985"/>
                      <a:pt x="1600" y="1920"/>
                    </a:cubicBezTo>
                    <a:cubicBezTo>
                      <a:pt x="1605" y="1904"/>
                      <a:pt x="1611" y="1888"/>
                      <a:pt x="1616" y="1872"/>
                    </a:cubicBezTo>
                    <a:cubicBezTo>
                      <a:pt x="1619" y="1864"/>
                      <a:pt x="1624" y="1848"/>
                      <a:pt x="1624" y="1848"/>
                    </a:cubicBezTo>
                    <a:cubicBezTo>
                      <a:pt x="1618" y="1796"/>
                      <a:pt x="1625" y="1768"/>
                      <a:pt x="1576" y="1752"/>
                    </a:cubicBezTo>
                    <a:cubicBezTo>
                      <a:pt x="1542" y="1760"/>
                      <a:pt x="1499" y="1777"/>
                      <a:pt x="1472" y="1800"/>
                    </a:cubicBezTo>
                    <a:cubicBezTo>
                      <a:pt x="1432" y="1833"/>
                      <a:pt x="1466" y="1818"/>
                      <a:pt x="1424" y="1832"/>
                    </a:cubicBezTo>
                    <a:cubicBezTo>
                      <a:pt x="1383" y="1873"/>
                      <a:pt x="1350" y="1891"/>
                      <a:pt x="1296" y="1904"/>
                    </a:cubicBezTo>
                    <a:cubicBezTo>
                      <a:pt x="1282" y="1902"/>
                      <a:pt x="1222" y="1897"/>
                      <a:pt x="1200" y="1888"/>
                    </a:cubicBezTo>
                    <a:cubicBezTo>
                      <a:pt x="1191" y="1884"/>
                      <a:pt x="1185" y="1875"/>
                      <a:pt x="1176" y="1872"/>
                    </a:cubicBezTo>
                    <a:cubicBezTo>
                      <a:pt x="1161" y="1867"/>
                      <a:pt x="1144" y="1868"/>
                      <a:pt x="1128" y="1864"/>
                    </a:cubicBezTo>
                    <a:cubicBezTo>
                      <a:pt x="1112" y="1860"/>
                      <a:pt x="1080" y="1848"/>
                      <a:pt x="1080" y="1848"/>
                    </a:cubicBezTo>
                    <a:cubicBezTo>
                      <a:pt x="1057" y="1825"/>
                      <a:pt x="1034" y="1811"/>
                      <a:pt x="1016" y="1784"/>
                    </a:cubicBezTo>
                    <a:cubicBezTo>
                      <a:pt x="1018" y="1771"/>
                      <a:pt x="1023" y="1729"/>
                      <a:pt x="1032" y="1712"/>
                    </a:cubicBezTo>
                    <a:cubicBezTo>
                      <a:pt x="1041" y="1695"/>
                      <a:pt x="1053" y="1680"/>
                      <a:pt x="1064" y="1664"/>
                    </a:cubicBezTo>
                    <a:cubicBezTo>
                      <a:pt x="1069" y="1656"/>
                      <a:pt x="1080" y="1640"/>
                      <a:pt x="1080" y="1640"/>
                    </a:cubicBezTo>
                    <a:cubicBezTo>
                      <a:pt x="1072" y="1530"/>
                      <a:pt x="1083" y="1540"/>
                      <a:pt x="1032" y="1472"/>
                    </a:cubicBezTo>
                    <a:cubicBezTo>
                      <a:pt x="1018" y="1429"/>
                      <a:pt x="980" y="1420"/>
                      <a:pt x="944" y="1400"/>
                    </a:cubicBezTo>
                    <a:cubicBezTo>
                      <a:pt x="881" y="1364"/>
                      <a:pt x="790" y="1321"/>
                      <a:pt x="720" y="1304"/>
                    </a:cubicBezTo>
                    <a:cubicBezTo>
                      <a:pt x="696" y="1268"/>
                      <a:pt x="678" y="1241"/>
                      <a:pt x="664" y="1200"/>
                    </a:cubicBezTo>
                    <a:cubicBezTo>
                      <a:pt x="659" y="1157"/>
                      <a:pt x="656" y="1080"/>
                      <a:pt x="616" y="1048"/>
                    </a:cubicBezTo>
                    <a:cubicBezTo>
                      <a:pt x="606" y="1040"/>
                      <a:pt x="545" y="1032"/>
                      <a:pt x="544" y="1032"/>
                    </a:cubicBezTo>
                    <a:cubicBezTo>
                      <a:pt x="517" y="1027"/>
                      <a:pt x="464" y="1016"/>
                      <a:pt x="464" y="1016"/>
                    </a:cubicBezTo>
                    <a:cubicBezTo>
                      <a:pt x="436" y="932"/>
                      <a:pt x="447" y="985"/>
                      <a:pt x="456" y="856"/>
                    </a:cubicBezTo>
                    <a:cubicBezTo>
                      <a:pt x="453" y="829"/>
                      <a:pt x="452" y="802"/>
                      <a:pt x="448" y="776"/>
                    </a:cubicBezTo>
                    <a:cubicBezTo>
                      <a:pt x="447" y="768"/>
                      <a:pt x="447" y="757"/>
                      <a:pt x="440" y="752"/>
                    </a:cubicBezTo>
                    <a:cubicBezTo>
                      <a:pt x="388" y="715"/>
                      <a:pt x="276" y="715"/>
                      <a:pt x="232" y="712"/>
                    </a:cubicBezTo>
                    <a:cubicBezTo>
                      <a:pt x="216" y="707"/>
                      <a:pt x="200" y="701"/>
                      <a:pt x="184" y="696"/>
                    </a:cubicBezTo>
                    <a:cubicBezTo>
                      <a:pt x="176" y="693"/>
                      <a:pt x="160" y="688"/>
                      <a:pt x="160" y="688"/>
                    </a:cubicBezTo>
                    <a:cubicBezTo>
                      <a:pt x="131" y="666"/>
                      <a:pt x="105" y="648"/>
                      <a:pt x="72" y="632"/>
                    </a:cubicBezTo>
                    <a:cubicBezTo>
                      <a:pt x="67" y="624"/>
                      <a:pt x="64" y="614"/>
                      <a:pt x="56" y="608"/>
                    </a:cubicBezTo>
                    <a:cubicBezTo>
                      <a:pt x="49" y="603"/>
                      <a:pt x="36" y="607"/>
                      <a:pt x="32" y="600"/>
                    </a:cubicBezTo>
                    <a:cubicBezTo>
                      <a:pt x="15" y="569"/>
                      <a:pt x="12" y="516"/>
                      <a:pt x="0" y="480"/>
                    </a:cubicBezTo>
                    <a:cubicBezTo>
                      <a:pt x="7" y="426"/>
                      <a:pt x="10" y="381"/>
                      <a:pt x="40" y="336"/>
                    </a:cubicBezTo>
                    <a:cubicBezTo>
                      <a:pt x="31" y="299"/>
                      <a:pt x="3" y="207"/>
                      <a:pt x="48" y="192"/>
                    </a:cubicBezTo>
                    <a:cubicBezTo>
                      <a:pt x="72" y="184"/>
                      <a:pt x="99" y="182"/>
                      <a:pt x="120" y="168"/>
                    </a:cubicBezTo>
                    <a:cubicBezTo>
                      <a:pt x="136" y="157"/>
                      <a:pt x="150" y="142"/>
                      <a:pt x="168" y="136"/>
                    </a:cubicBezTo>
                    <a:cubicBezTo>
                      <a:pt x="263" y="104"/>
                      <a:pt x="360" y="83"/>
                      <a:pt x="456" y="56"/>
                    </a:cubicBezTo>
                    <a:cubicBezTo>
                      <a:pt x="511" y="40"/>
                      <a:pt x="552" y="9"/>
                      <a:pt x="608" y="0"/>
                    </a:cubicBezTo>
                    <a:cubicBezTo>
                      <a:pt x="632" y="3"/>
                      <a:pt x="656" y="4"/>
                      <a:pt x="680" y="8"/>
                    </a:cubicBezTo>
                    <a:cubicBezTo>
                      <a:pt x="691" y="10"/>
                      <a:pt x="701" y="19"/>
                      <a:pt x="712" y="16"/>
                    </a:cubicBezTo>
                    <a:cubicBezTo>
                      <a:pt x="717" y="15"/>
                      <a:pt x="712" y="5"/>
                      <a:pt x="712" y="0"/>
                    </a:cubicBezTo>
                    <a:close/>
                  </a:path>
                </a:pathLst>
              </a:custGeom>
              <a:solidFill>
                <a:srgbClr val="009999"/>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sp>
            <p:nvSpPr>
              <p:cNvPr id="48" name="Freeform 53"/>
              <p:cNvSpPr>
                <a:spLocks noChangeAspect="1"/>
              </p:cNvSpPr>
              <p:nvPr/>
            </p:nvSpPr>
            <p:spPr bwMode="auto">
              <a:xfrm>
                <a:off x="1033" y="1935"/>
                <a:ext cx="211" cy="215"/>
              </a:xfrm>
              <a:custGeom>
                <a:avLst/>
                <a:gdLst/>
                <a:ahLst/>
                <a:cxnLst>
                  <a:cxn ang="0">
                    <a:pos x="3010" y="120"/>
                  </a:cxn>
                  <a:cxn ang="0">
                    <a:pos x="3082" y="168"/>
                  </a:cxn>
                  <a:cxn ang="0">
                    <a:pos x="3146" y="280"/>
                  </a:cxn>
                  <a:cxn ang="0">
                    <a:pos x="3026" y="856"/>
                  </a:cxn>
                  <a:cxn ang="0">
                    <a:pos x="2858" y="1016"/>
                  </a:cxn>
                  <a:cxn ang="0">
                    <a:pos x="2698" y="1152"/>
                  </a:cxn>
                  <a:cxn ang="0">
                    <a:pos x="2810" y="1248"/>
                  </a:cxn>
                  <a:cxn ang="0">
                    <a:pos x="2906" y="1384"/>
                  </a:cxn>
                  <a:cxn ang="0">
                    <a:pos x="2874" y="1504"/>
                  </a:cxn>
                  <a:cxn ang="0">
                    <a:pos x="2786" y="1576"/>
                  </a:cxn>
                  <a:cxn ang="0">
                    <a:pos x="2634" y="1656"/>
                  </a:cxn>
                  <a:cxn ang="0">
                    <a:pos x="2618" y="1880"/>
                  </a:cxn>
                  <a:cxn ang="0">
                    <a:pos x="2306" y="1896"/>
                  </a:cxn>
                  <a:cxn ang="0">
                    <a:pos x="2178" y="1856"/>
                  </a:cxn>
                  <a:cxn ang="0">
                    <a:pos x="2050" y="1968"/>
                  </a:cxn>
                  <a:cxn ang="0">
                    <a:pos x="2058" y="2080"/>
                  </a:cxn>
                  <a:cxn ang="0">
                    <a:pos x="2074" y="2464"/>
                  </a:cxn>
                  <a:cxn ang="0">
                    <a:pos x="1986" y="2632"/>
                  </a:cxn>
                  <a:cxn ang="0">
                    <a:pos x="1954" y="2736"/>
                  </a:cxn>
                  <a:cxn ang="0">
                    <a:pos x="1914" y="2776"/>
                  </a:cxn>
                  <a:cxn ang="0">
                    <a:pos x="1858" y="2832"/>
                  </a:cxn>
                  <a:cxn ang="0">
                    <a:pos x="1874" y="2968"/>
                  </a:cxn>
                  <a:cxn ang="0">
                    <a:pos x="1898" y="3040"/>
                  </a:cxn>
                  <a:cxn ang="0">
                    <a:pos x="1682" y="3096"/>
                  </a:cxn>
                  <a:cxn ang="0">
                    <a:pos x="1730" y="2880"/>
                  </a:cxn>
                  <a:cxn ang="0">
                    <a:pos x="1698" y="2624"/>
                  </a:cxn>
                  <a:cxn ang="0">
                    <a:pos x="1586" y="2488"/>
                  </a:cxn>
                  <a:cxn ang="0">
                    <a:pos x="1426" y="2448"/>
                  </a:cxn>
                  <a:cxn ang="0">
                    <a:pos x="1354" y="2392"/>
                  </a:cxn>
                  <a:cxn ang="0">
                    <a:pos x="1314" y="2352"/>
                  </a:cxn>
                  <a:cxn ang="0">
                    <a:pos x="1146" y="2248"/>
                  </a:cxn>
                  <a:cxn ang="0">
                    <a:pos x="786" y="2200"/>
                  </a:cxn>
                  <a:cxn ang="0">
                    <a:pos x="450" y="2328"/>
                  </a:cxn>
                  <a:cxn ang="0">
                    <a:pos x="202" y="2288"/>
                  </a:cxn>
                  <a:cxn ang="0">
                    <a:pos x="18" y="2224"/>
                  </a:cxn>
                  <a:cxn ang="0">
                    <a:pos x="146" y="2064"/>
                  </a:cxn>
                  <a:cxn ang="0">
                    <a:pos x="274" y="1920"/>
                  </a:cxn>
                  <a:cxn ang="0">
                    <a:pos x="378" y="1816"/>
                  </a:cxn>
                  <a:cxn ang="0">
                    <a:pos x="762" y="1496"/>
                  </a:cxn>
                  <a:cxn ang="0">
                    <a:pos x="858" y="1376"/>
                  </a:cxn>
                  <a:cxn ang="0">
                    <a:pos x="954" y="1264"/>
                  </a:cxn>
                  <a:cxn ang="0">
                    <a:pos x="1130" y="1024"/>
                  </a:cxn>
                  <a:cxn ang="0">
                    <a:pos x="1170" y="968"/>
                  </a:cxn>
                  <a:cxn ang="0">
                    <a:pos x="1234" y="840"/>
                  </a:cxn>
                  <a:cxn ang="0">
                    <a:pos x="1274" y="728"/>
                  </a:cxn>
                  <a:cxn ang="0">
                    <a:pos x="1338" y="576"/>
                  </a:cxn>
                  <a:cxn ang="0">
                    <a:pos x="1394" y="400"/>
                  </a:cxn>
                  <a:cxn ang="0">
                    <a:pos x="1474" y="424"/>
                  </a:cxn>
                  <a:cxn ang="0">
                    <a:pos x="1594" y="600"/>
                  </a:cxn>
                  <a:cxn ang="0">
                    <a:pos x="1618" y="672"/>
                  </a:cxn>
                  <a:cxn ang="0">
                    <a:pos x="1498" y="1056"/>
                  </a:cxn>
                  <a:cxn ang="0">
                    <a:pos x="1594" y="1072"/>
                  </a:cxn>
                  <a:cxn ang="0">
                    <a:pos x="1802" y="984"/>
                  </a:cxn>
                  <a:cxn ang="0">
                    <a:pos x="1930" y="848"/>
                  </a:cxn>
                  <a:cxn ang="0">
                    <a:pos x="1898" y="608"/>
                  </a:cxn>
                  <a:cxn ang="0">
                    <a:pos x="1858" y="576"/>
                  </a:cxn>
                  <a:cxn ang="0">
                    <a:pos x="1826" y="480"/>
                  </a:cxn>
                  <a:cxn ang="0">
                    <a:pos x="1954" y="176"/>
                  </a:cxn>
                  <a:cxn ang="0">
                    <a:pos x="2858" y="40"/>
                  </a:cxn>
                  <a:cxn ang="0">
                    <a:pos x="2986" y="56"/>
                  </a:cxn>
                </a:cxnLst>
                <a:rect l="0" t="0" r="r" b="b"/>
                <a:pathLst>
                  <a:path w="3176" h="3137">
                    <a:moveTo>
                      <a:pt x="2986" y="56"/>
                    </a:moveTo>
                    <a:cubicBezTo>
                      <a:pt x="2991" y="80"/>
                      <a:pt x="2990" y="103"/>
                      <a:pt x="3010" y="120"/>
                    </a:cubicBezTo>
                    <a:cubicBezTo>
                      <a:pt x="3024" y="133"/>
                      <a:pt x="3042" y="141"/>
                      <a:pt x="3058" y="152"/>
                    </a:cubicBezTo>
                    <a:cubicBezTo>
                      <a:pt x="3066" y="157"/>
                      <a:pt x="3082" y="168"/>
                      <a:pt x="3082" y="168"/>
                    </a:cubicBezTo>
                    <a:cubicBezTo>
                      <a:pt x="3132" y="243"/>
                      <a:pt x="3055" y="124"/>
                      <a:pt x="3114" y="232"/>
                    </a:cubicBezTo>
                    <a:cubicBezTo>
                      <a:pt x="3123" y="249"/>
                      <a:pt x="3146" y="280"/>
                      <a:pt x="3146" y="280"/>
                    </a:cubicBezTo>
                    <a:cubicBezTo>
                      <a:pt x="3153" y="427"/>
                      <a:pt x="3176" y="658"/>
                      <a:pt x="3058" y="776"/>
                    </a:cubicBezTo>
                    <a:cubicBezTo>
                      <a:pt x="3038" y="835"/>
                      <a:pt x="3050" y="809"/>
                      <a:pt x="3026" y="856"/>
                    </a:cubicBezTo>
                    <a:cubicBezTo>
                      <a:pt x="3023" y="880"/>
                      <a:pt x="3026" y="905"/>
                      <a:pt x="3018" y="928"/>
                    </a:cubicBezTo>
                    <a:cubicBezTo>
                      <a:pt x="2996" y="995"/>
                      <a:pt x="2918" y="1007"/>
                      <a:pt x="2858" y="1016"/>
                    </a:cubicBezTo>
                    <a:cubicBezTo>
                      <a:pt x="2815" y="1030"/>
                      <a:pt x="2776" y="1031"/>
                      <a:pt x="2738" y="1056"/>
                    </a:cubicBezTo>
                    <a:cubicBezTo>
                      <a:pt x="2726" y="1091"/>
                      <a:pt x="2709" y="1118"/>
                      <a:pt x="2698" y="1152"/>
                    </a:cubicBezTo>
                    <a:cubicBezTo>
                      <a:pt x="2701" y="1168"/>
                      <a:pt x="2697" y="1187"/>
                      <a:pt x="2706" y="1200"/>
                    </a:cubicBezTo>
                    <a:cubicBezTo>
                      <a:pt x="2728" y="1232"/>
                      <a:pt x="2776" y="1238"/>
                      <a:pt x="2810" y="1248"/>
                    </a:cubicBezTo>
                    <a:cubicBezTo>
                      <a:pt x="2836" y="1256"/>
                      <a:pt x="2882" y="1288"/>
                      <a:pt x="2882" y="1288"/>
                    </a:cubicBezTo>
                    <a:cubicBezTo>
                      <a:pt x="2903" y="1351"/>
                      <a:pt x="2895" y="1319"/>
                      <a:pt x="2906" y="1384"/>
                    </a:cubicBezTo>
                    <a:cubicBezTo>
                      <a:pt x="2903" y="1419"/>
                      <a:pt x="2907" y="1454"/>
                      <a:pt x="2898" y="1488"/>
                    </a:cubicBezTo>
                    <a:cubicBezTo>
                      <a:pt x="2896" y="1497"/>
                      <a:pt x="2880" y="1497"/>
                      <a:pt x="2874" y="1504"/>
                    </a:cubicBezTo>
                    <a:cubicBezTo>
                      <a:pt x="2867" y="1512"/>
                      <a:pt x="2854" y="1552"/>
                      <a:pt x="2842" y="1560"/>
                    </a:cubicBezTo>
                    <a:cubicBezTo>
                      <a:pt x="2826" y="1571"/>
                      <a:pt x="2803" y="1567"/>
                      <a:pt x="2786" y="1576"/>
                    </a:cubicBezTo>
                    <a:cubicBezTo>
                      <a:pt x="2757" y="1591"/>
                      <a:pt x="2739" y="1600"/>
                      <a:pt x="2706" y="1608"/>
                    </a:cubicBezTo>
                    <a:cubicBezTo>
                      <a:pt x="2682" y="1632"/>
                      <a:pt x="2666" y="1645"/>
                      <a:pt x="2634" y="1656"/>
                    </a:cubicBezTo>
                    <a:cubicBezTo>
                      <a:pt x="2643" y="1693"/>
                      <a:pt x="2661" y="1728"/>
                      <a:pt x="2682" y="1760"/>
                    </a:cubicBezTo>
                    <a:cubicBezTo>
                      <a:pt x="2673" y="1811"/>
                      <a:pt x="2655" y="1843"/>
                      <a:pt x="2618" y="1880"/>
                    </a:cubicBezTo>
                    <a:cubicBezTo>
                      <a:pt x="2599" y="1899"/>
                      <a:pt x="2546" y="1912"/>
                      <a:pt x="2546" y="1912"/>
                    </a:cubicBezTo>
                    <a:cubicBezTo>
                      <a:pt x="2466" y="1907"/>
                      <a:pt x="2386" y="1901"/>
                      <a:pt x="2306" y="1896"/>
                    </a:cubicBezTo>
                    <a:cubicBezTo>
                      <a:pt x="2275" y="1894"/>
                      <a:pt x="2230" y="1873"/>
                      <a:pt x="2202" y="1864"/>
                    </a:cubicBezTo>
                    <a:cubicBezTo>
                      <a:pt x="2194" y="1861"/>
                      <a:pt x="2178" y="1856"/>
                      <a:pt x="2178" y="1856"/>
                    </a:cubicBezTo>
                    <a:cubicBezTo>
                      <a:pt x="2129" y="1863"/>
                      <a:pt x="2090" y="1869"/>
                      <a:pt x="2050" y="1896"/>
                    </a:cubicBezTo>
                    <a:cubicBezTo>
                      <a:pt x="2040" y="1935"/>
                      <a:pt x="2038" y="1924"/>
                      <a:pt x="2050" y="1968"/>
                    </a:cubicBezTo>
                    <a:cubicBezTo>
                      <a:pt x="2054" y="1984"/>
                      <a:pt x="2066" y="2016"/>
                      <a:pt x="2066" y="2016"/>
                    </a:cubicBezTo>
                    <a:cubicBezTo>
                      <a:pt x="2063" y="2037"/>
                      <a:pt x="2063" y="2059"/>
                      <a:pt x="2058" y="2080"/>
                    </a:cubicBezTo>
                    <a:cubicBezTo>
                      <a:pt x="2054" y="2096"/>
                      <a:pt x="2042" y="2128"/>
                      <a:pt x="2042" y="2128"/>
                    </a:cubicBezTo>
                    <a:cubicBezTo>
                      <a:pt x="2079" y="2312"/>
                      <a:pt x="2060" y="2002"/>
                      <a:pt x="2074" y="2464"/>
                    </a:cubicBezTo>
                    <a:cubicBezTo>
                      <a:pt x="2061" y="2515"/>
                      <a:pt x="2051" y="2566"/>
                      <a:pt x="2034" y="2616"/>
                    </a:cubicBezTo>
                    <a:cubicBezTo>
                      <a:pt x="2029" y="2632"/>
                      <a:pt x="1986" y="2632"/>
                      <a:pt x="1986" y="2632"/>
                    </a:cubicBezTo>
                    <a:cubicBezTo>
                      <a:pt x="1973" y="2670"/>
                      <a:pt x="1990" y="2668"/>
                      <a:pt x="2002" y="2704"/>
                    </a:cubicBezTo>
                    <a:cubicBezTo>
                      <a:pt x="1986" y="2715"/>
                      <a:pt x="1970" y="2725"/>
                      <a:pt x="1954" y="2736"/>
                    </a:cubicBezTo>
                    <a:cubicBezTo>
                      <a:pt x="1946" y="2741"/>
                      <a:pt x="1930" y="2752"/>
                      <a:pt x="1930" y="2752"/>
                    </a:cubicBezTo>
                    <a:cubicBezTo>
                      <a:pt x="1925" y="2760"/>
                      <a:pt x="1922" y="2770"/>
                      <a:pt x="1914" y="2776"/>
                    </a:cubicBezTo>
                    <a:cubicBezTo>
                      <a:pt x="1907" y="2781"/>
                      <a:pt x="1896" y="2778"/>
                      <a:pt x="1890" y="2784"/>
                    </a:cubicBezTo>
                    <a:cubicBezTo>
                      <a:pt x="1876" y="2798"/>
                      <a:pt x="1869" y="2816"/>
                      <a:pt x="1858" y="2832"/>
                    </a:cubicBezTo>
                    <a:cubicBezTo>
                      <a:pt x="1853" y="2840"/>
                      <a:pt x="1842" y="2856"/>
                      <a:pt x="1842" y="2856"/>
                    </a:cubicBezTo>
                    <a:cubicBezTo>
                      <a:pt x="1850" y="2895"/>
                      <a:pt x="1862" y="2931"/>
                      <a:pt x="1874" y="2968"/>
                    </a:cubicBezTo>
                    <a:cubicBezTo>
                      <a:pt x="1879" y="2984"/>
                      <a:pt x="1885" y="3000"/>
                      <a:pt x="1890" y="3016"/>
                    </a:cubicBezTo>
                    <a:cubicBezTo>
                      <a:pt x="1893" y="3024"/>
                      <a:pt x="1898" y="3040"/>
                      <a:pt x="1898" y="3040"/>
                    </a:cubicBezTo>
                    <a:cubicBezTo>
                      <a:pt x="1887" y="3137"/>
                      <a:pt x="1901" y="3115"/>
                      <a:pt x="1810" y="3128"/>
                    </a:cubicBezTo>
                    <a:cubicBezTo>
                      <a:pt x="1749" y="3122"/>
                      <a:pt x="1727" y="3126"/>
                      <a:pt x="1682" y="3096"/>
                    </a:cubicBezTo>
                    <a:cubicBezTo>
                      <a:pt x="1676" y="3079"/>
                      <a:pt x="1660" y="3066"/>
                      <a:pt x="1658" y="3048"/>
                    </a:cubicBezTo>
                    <a:cubicBezTo>
                      <a:pt x="1650" y="2973"/>
                      <a:pt x="1710" y="2941"/>
                      <a:pt x="1730" y="2880"/>
                    </a:cubicBezTo>
                    <a:cubicBezTo>
                      <a:pt x="1749" y="2822"/>
                      <a:pt x="1742" y="2848"/>
                      <a:pt x="1754" y="2800"/>
                    </a:cubicBezTo>
                    <a:cubicBezTo>
                      <a:pt x="1738" y="2699"/>
                      <a:pt x="1735" y="2699"/>
                      <a:pt x="1698" y="2624"/>
                    </a:cubicBezTo>
                    <a:cubicBezTo>
                      <a:pt x="1685" y="2599"/>
                      <a:pt x="1634" y="2568"/>
                      <a:pt x="1634" y="2568"/>
                    </a:cubicBezTo>
                    <a:cubicBezTo>
                      <a:pt x="1627" y="2558"/>
                      <a:pt x="1591" y="2489"/>
                      <a:pt x="1586" y="2488"/>
                    </a:cubicBezTo>
                    <a:cubicBezTo>
                      <a:pt x="1550" y="2479"/>
                      <a:pt x="1511" y="2483"/>
                      <a:pt x="1474" y="2480"/>
                    </a:cubicBezTo>
                    <a:cubicBezTo>
                      <a:pt x="1458" y="2469"/>
                      <a:pt x="1440" y="2462"/>
                      <a:pt x="1426" y="2448"/>
                    </a:cubicBezTo>
                    <a:cubicBezTo>
                      <a:pt x="1418" y="2440"/>
                      <a:pt x="1411" y="2431"/>
                      <a:pt x="1402" y="2424"/>
                    </a:cubicBezTo>
                    <a:cubicBezTo>
                      <a:pt x="1387" y="2412"/>
                      <a:pt x="1354" y="2392"/>
                      <a:pt x="1354" y="2392"/>
                    </a:cubicBezTo>
                    <a:cubicBezTo>
                      <a:pt x="1349" y="2384"/>
                      <a:pt x="1345" y="2375"/>
                      <a:pt x="1338" y="2368"/>
                    </a:cubicBezTo>
                    <a:cubicBezTo>
                      <a:pt x="1331" y="2361"/>
                      <a:pt x="1319" y="2360"/>
                      <a:pt x="1314" y="2352"/>
                    </a:cubicBezTo>
                    <a:cubicBezTo>
                      <a:pt x="1287" y="2308"/>
                      <a:pt x="1303" y="2260"/>
                      <a:pt x="1242" y="2240"/>
                    </a:cubicBezTo>
                    <a:cubicBezTo>
                      <a:pt x="1179" y="2261"/>
                      <a:pt x="1211" y="2259"/>
                      <a:pt x="1146" y="2248"/>
                    </a:cubicBezTo>
                    <a:cubicBezTo>
                      <a:pt x="1116" y="2218"/>
                      <a:pt x="1100" y="2182"/>
                      <a:pt x="1058" y="2168"/>
                    </a:cubicBezTo>
                    <a:cubicBezTo>
                      <a:pt x="957" y="2174"/>
                      <a:pt x="882" y="2189"/>
                      <a:pt x="786" y="2200"/>
                    </a:cubicBezTo>
                    <a:cubicBezTo>
                      <a:pt x="783" y="2202"/>
                      <a:pt x="701" y="2262"/>
                      <a:pt x="690" y="2264"/>
                    </a:cubicBezTo>
                    <a:cubicBezTo>
                      <a:pt x="609" y="2280"/>
                      <a:pt x="529" y="2302"/>
                      <a:pt x="450" y="2328"/>
                    </a:cubicBezTo>
                    <a:cubicBezTo>
                      <a:pt x="370" y="2322"/>
                      <a:pt x="288" y="2329"/>
                      <a:pt x="210" y="2312"/>
                    </a:cubicBezTo>
                    <a:cubicBezTo>
                      <a:pt x="202" y="2310"/>
                      <a:pt x="207" y="2295"/>
                      <a:pt x="202" y="2288"/>
                    </a:cubicBezTo>
                    <a:cubicBezTo>
                      <a:pt x="183" y="2260"/>
                      <a:pt x="137" y="2226"/>
                      <a:pt x="106" y="2216"/>
                    </a:cubicBezTo>
                    <a:cubicBezTo>
                      <a:pt x="77" y="2219"/>
                      <a:pt x="47" y="2229"/>
                      <a:pt x="18" y="2224"/>
                    </a:cubicBezTo>
                    <a:cubicBezTo>
                      <a:pt x="0" y="2221"/>
                      <a:pt x="19" y="2149"/>
                      <a:pt x="26" y="2136"/>
                    </a:cubicBezTo>
                    <a:cubicBezTo>
                      <a:pt x="64" y="2068"/>
                      <a:pt x="78" y="2084"/>
                      <a:pt x="146" y="2064"/>
                    </a:cubicBezTo>
                    <a:cubicBezTo>
                      <a:pt x="162" y="2059"/>
                      <a:pt x="194" y="2048"/>
                      <a:pt x="194" y="2048"/>
                    </a:cubicBezTo>
                    <a:cubicBezTo>
                      <a:pt x="210" y="1999"/>
                      <a:pt x="219" y="1938"/>
                      <a:pt x="274" y="1920"/>
                    </a:cubicBezTo>
                    <a:cubicBezTo>
                      <a:pt x="317" y="1856"/>
                      <a:pt x="261" y="1933"/>
                      <a:pt x="314" y="1880"/>
                    </a:cubicBezTo>
                    <a:cubicBezTo>
                      <a:pt x="337" y="1857"/>
                      <a:pt x="350" y="1835"/>
                      <a:pt x="378" y="1816"/>
                    </a:cubicBezTo>
                    <a:cubicBezTo>
                      <a:pt x="404" y="1777"/>
                      <a:pt x="500" y="1717"/>
                      <a:pt x="538" y="1688"/>
                    </a:cubicBezTo>
                    <a:cubicBezTo>
                      <a:pt x="616" y="1628"/>
                      <a:pt x="680" y="1550"/>
                      <a:pt x="762" y="1496"/>
                    </a:cubicBezTo>
                    <a:cubicBezTo>
                      <a:pt x="780" y="1469"/>
                      <a:pt x="808" y="1451"/>
                      <a:pt x="826" y="1424"/>
                    </a:cubicBezTo>
                    <a:cubicBezTo>
                      <a:pt x="837" y="1408"/>
                      <a:pt x="844" y="1390"/>
                      <a:pt x="858" y="1376"/>
                    </a:cubicBezTo>
                    <a:cubicBezTo>
                      <a:pt x="874" y="1360"/>
                      <a:pt x="906" y="1328"/>
                      <a:pt x="906" y="1328"/>
                    </a:cubicBezTo>
                    <a:cubicBezTo>
                      <a:pt x="917" y="1296"/>
                      <a:pt x="926" y="1283"/>
                      <a:pt x="954" y="1264"/>
                    </a:cubicBezTo>
                    <a:cubicBezTo>
                      <a:pt x="999" y="1197"/>
                      <a:pt x="1049" y="1135"/>
                      <a:pt x="1098" y="1072"/>
                    </a:cubicBezTo>
                    <a:cubicBezTo>
                      <a:pt x="1110" y="1057"/>
                      <a:pt x="1121" y="1041"/>
                      <a:pt x="1130" y="1024"/>
                    </a:cubicBezTo>
                    <a:cubicBezTo>
                      <a:pt x="1135" y="1013"/>
                      <a:pt x="1139" y="1002"/>
                      <a:pt x="1146" y="992"/>
                    </a:cubicBezTo>
                    <a:cubicBezTo>
                      <a:pt x="1153" y="983"/>
                      <a:pt x="1163" y="977"/>
                      <a:pt x="1170" y="968"/>
                    </a:cubicBezTo>
                    <a:cubicBezTo>
                      <a:pt x="1176" y="961"/>
                      <a:pt x="1181" y="952"/>
                      <a:pt x="1186" y="944"/>
                    </a:cubicBezTo>
                    <a:cubicBezTo>
                      <a:pt x="1196" y="905"/>
                      <a:pt x="1216" y="875"/>
                      <a:pt x="1234" y="840"/>
                    </a:cubicBezTo>
                    <a:cubicBezTo>
                      <a:pt x="1244" y="821"/>
                      <a:pt x="1242" y="805"/>
                      <a:pt x="1250" y="784"/>
                    </a:cubicBezTo>
                    <a:cubicBezTo>
                      <a:pt x="1276" y="716"/>
                      <a:pt x="1258" y="784"/>
                      <a:pt x="1274" y="728"/>
                    </a:cubicBezTo>
                    <a:cubicBezTo>
                      <a:pt x="1280" y="708"/>
                      <a:pt x="1288" y="662"/>
                      <a:pt x="1298" y="648"/>
                    </a:cubicBezTo>
                    <a:cubicBezTo>
                      <a:pt x="1313" y="626"/>
                      <a:pt x="1327" y="600"/>
                      <a:pt x="1338" y="576"/>
                    </a:cubicBezTo>
                    <a:cubicBezTo>
                      <a:pt x="1356" y="535"/>
                      <a:pt x="1365" y="490"/>
                      <a:pt x="1378" y="448"/>
                    </a:cubicBezTo>
                    <a:cubicBezTo>
                      <a:pt x="1383" y="432"/>
                      <a:pt x="1389" y="416"/>
                      <a:pt x="1394" y="400"/>
                    </a:cubicBezTo>
                    <a:cubicBezTo>
                      <a:pt x="1397" y="392"/>
                      <a:pt x="1402" y="376"/>
                      <a:pt x="1402" y="376"/>
                    </a:cubicBezTo>
                    <a:cubicBezTo>
                      <a:pt x="1451" y="388"/>
                      <a:pt x="1434" y="404"/>
                      <a:pt x="1474" y="424"/>
                    </a:cubicBezTo>
                    <a:cubicBezTo>
                      <a:pt x="1496" y="435"/>
                      <a:pt x="1533" y="437"/>
                      <a:pt x="1554" y="440"/>
                    </a:cubicBezTo>
                    <a:cubicBezTo>
                      <a:pt x="1572" y="493"/>
                      <a:pt x="1576" y="547"/>
                      <a:pt x="1594" y="600"/>
                    </a:cubicBezTo>
                    <a:cubicBezTo>
                      <a:pt x="1599" y="616"/>
                      <a:pt x="1605" y="632"/>
                      <a:pt x="1610" y="648"/>
                    </a:cubicBezTo>
                    <a:cubicBezTo>
                      <a:pt x="1613" y="656"/>
                      <a:pt x="1618" y="672"/>
                      <a:pt x="1618" y="672"/>
                    </a:cubicBezTo>
                    <a:cubicBezTo>
                      <a:pt x="1612" y="739"/>
                      <a:pt x="1620" y="886"/>
                      <a:pt x="1546" y="936"/>
                    </a:cubicBezTo>
                    <a:cubicBezTo>
                      <a:pt x="1508" y="993"/>
                      <a:pt x="1519" y="993"/>
                      <a:pt x="1498" y="1056"/>
                    </a:cubicBezTo>
                    <a:cubicBezTo>
                      <a:pt x="1501" y="1069"/>
                      <a:pt x="1495" y="1088"/>
                      <a:pt x="1506" y="1096"/>
                    </a:cubicBezTo>
                    <a:cubicBezTo>
                      <a:pt x="1514" y="1101"/>
                      <a:pt x="1594" y="1072"/>
                      <a:pt x="1594" y="1072"/>
                    </a:cubicBezTo>
                    <a:cubicBezTo>
                      <a:pt x="1652" y="1043"/>
                      <a:pt x="1711" y="1017"/>
                      <a:pt x="1770" y="992"/>
                    </a:cubicBezTo>
                    <a:cubicBezTo>
                      <a:pt x="1780" y="988"/>
                      <a:pt x="1791" y="987"/>
                      <a:pt x="1802" y="984"/>
                    </a:cubicBezTo>
                    <a:cubicBezTo>
                      <a:pt x="1818" y="979"/>
                      <a:pt x="1850" y="968"/>
                      <a:pt x="1850" y="968"/>
                    </a:cubicBezTo>
                    <a:cubicBezTo>
                      <a:pt x="1877" y="928"/>
                      <a:pt x="1903" y="888"/>
                      <a:pt x="1930" y="848"/>
                    </a:cubicBezTo>
                    <a:cubicBezTo>
                      <a:pt x="1939" y="834"/>
                      <a:pt x="1946" y="800"/>
                      <a:pt x="1946" y="800"/>
                    </a:cubicBezTo>
                    <a:cubicBezTo>
                      <a:pt x="1941" y="742"/>
                      <a:pt x="1954" y="645"/>
                      <a:pt x="1898" y="608"/>
                    </a:cubicBezTo>
                    <a:cubicBezTo>
                      <a:pt x="1893" y="600"/>
                      <a:pt x="1890" y="590"/>
                      <a:pt x="1882" y="584"/>
                    </a:cubicBezTo>
                    <a:cubicBezTo>
                      <a:pt x="1875" y="579"/>
                      <a:pt x="1863" y="583"/>
                      <a:pt x="1858" y="576"/>
                    </a:cubicBezTo>
                    <a:cubicBezTo>
                      <a:pt x="1848" y="562"/>
                      <a:pt x="1847" y="544"/>
                      <a:pt x="1842" y="528"/>
                    </a:cubicBezTo>
                    <a:cubicBezTo>
                      <a:pt x="1837" y="512"/>
                      <a:pt x="1826" y="480"/>
                      <a:pt x="1826" y="480"/>
                    </a:cubicBezTo>
                    <a:cubicBezTo>
                      <a:pt x="1835" y="311"/>
                      <a:pt x="1818" y="376"/>
                      <a:pt x="1850" y="280"/>
                    </a:cubicBezTo>
                    <a:cubicBezTo>
                      <a:pt x="1866" y="233"/>
                      <a:pt x="1916" y="201"/>
                      <a:pt x="1954" y="176"/>
                    </a:cubicBezTo>
                    <a:cubicBezTo>
                      <a:pt x="2044" y="116"/>
                      <a:pt x="2178" y="51"/>
                      <a:pt x="2290" y="48"/>
                    </a:cubicBezTo>
                    <a:cubicBezTo>
                      <a:pt x="2479" y="43"/>
                      <a:pt x="2669" y="43"/>
                      <a:pt x="2858" y="40"/>
                    </a:cubicBezTo>
                    <a:cubicBezTo>
                      <a:pt x="2908" y="32"/>
                      <a:pt x="2954" y="0"/>
                      <a:pt x="2986" y="48"/>
                    </a:cubicBezTo>
                    <a:cubicBezTo>
                      <a:pt x="2996" y="88"/>
                      <a:pt x="2997" y="90"/>
                      <a:pt x="2986" y="56"/>
                    </a:cubicBezTo>
                    <a:close/>
                  </a:path>
                </a:pathLst>
              </a:custGeom>
              <a:solidFill>
                <a:schemeClr val="accent2"/>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sp>
            <p:nvSpPr>
              <p:cNvPr id="49" name="Freeform 54"/>
              <p:cNvSpPr>
                <a:spLocks noChangeAspect="1"/>
              </p:cNvSpPr>
              <p:nvPr/>
            </p:nvSpPr>
            <p:spPr bwMode="auto">
              <a:xfrm>
                <a:off x="1603" y="636"/>
                <a:ext cx="385" cy="1128"/>
              </a:xfrm>
              <a:custGeom>
                <a:avLst/>
                <a:gdLst/>
                <a:ahLst/>
                <a:cxnLst>
                  <a:cxn ang="0">
                    <a:pos x="1552" y="56"/>
                  </a:cxn>
                  <a:cxn ang="0">
                    <a:pos x="1664" y="120"/>
                  </a:cxn>
                  <a:cxn ang="0">
                    <a:pos x="1760" y="272"/>
                  </a:cxn>
                  <a:cxn ang="0">
                    <a:pos x="1856" y="400"/>
                  </a:cxn>
                  <a:cxn ang="0">
                    <a:pos x="1936" y="744"/>
                  </a:cxn>
                  <a:cxn ang="0">
                    <a:pos x="1968" y="944"/>
                  </a:cxn>
                  <a:cxn ang="0">
                    <a:pos x="1944" y="1032"/>
                  </a:cxn>
                  <a:cxn ang="0">
                    <a:pos x="1760" y="1096"/>
                  </a:cxn>
                  <a:cxn ang="0">
                    <a:pos x="1720" y="1136"/>
                  </a:cxn>
                  <a:cxn ang="0">
                    <a:pos x="1664" y="1208"/>
                  </a:cxn>
                  <a:cxn ang="0">
                    <a:pos x="1624" y="1328"/>
                  </a:cxn>
                  <a:cxn ang="0">
                    <a:pos x="1600" y="1600"/>
                  </a:cxn>
                  <a:cxn ang="0">
                    <a:pos x="1552" y="1736"/>
                  </a:cxn>
                  <a:cxn ang="0">
                    <a:pos x="1480" y="1800"/>
                  </a:cxn>
                  <a:cxn ang="0">
                    <a:pos x="1384" y="1840"/>
                  </a:cxn>
                  <a:cxn ang="0">
                    <a:pos x="1280" y="1952"/>
                  </a:cxn>
                  <a:cxn ang="0">
                    <a:pos x="1184" y="2056"/>
                  </a:cxn>
                  <a:cxn ang="0">
                    <a:pos x="1064" y="2304"/>
                  </a:cxn>
                  <a:cxn ang="0">
                    <a:pos x="1040" y="2384"/>
                  </a:cxn>
                  <a:cxn ang="0">
                    <a:pos x="1104" y="2760"/>
                  </a:cxn>
                  <a:cxn ang="0">
                    <a:pos x="1168" y="2816"/>
                  </a:cxn>
                  <a:cxn ang="0">
                    <a:pos x="1304" y="3040"/>
                  </a:cxn>
                  <a:cxn ang="0">
                    <a:pos x="1168" y="3208"/>
                  </a:cxn>
                  <a:cxn ang="0">
                    <a:pos x="1016" y="3384"/>
                  </a:cxn>
                  <a:cxn ang="0">
                    <a:pos x="904" y="3584"/>
                  </a:cxn>
                  <a:cxn ang="0">
                    <a:pos x="800" y="3920"/>
                  </a:cxn>
                  <a:cxn ang="0">
                    <a:pos x="728" y="4224"/>
                  </a:cxn>
                  <a:cxn ang="0">
                    <a:pos x="592" y="4240"/>
                  </a:cxn>
                  <a:cxn ang="0">
                    <a:pos x="496" y="4368"/>
                  </a:cxn>
                  <a:cxn ang="0">
                    <a:pos x="448" y="4504"/>
                  </a:cxn>
                  <a:cxn ang="0">
                    <a:pos x="352" y="4552"/>
                  </a:cxn>
                  <a:cxn ang="0">
                    <a:pos x="216" y="4528"/>
                  </a:cxn>
                  <a:cxn ang="0">
                    <a:pos x="192" y="4248"/>
                  </a:cxn>
                  <a:cxn ang="0">
                    <a:pos x="224" y="4128"/>
                  </a:cxn>
                  <a:cxn ang="0">
                    <a:pos x="128" y="3840"/>
                  </a:cxn>
                  <a:cxn ang="0">
                    <a:pos x="80" y="3688"/>
                  </a:cxn>
                  <a:cxn ang="0">
                    <a:pos x="0" y="3440"/>
                  </a:cxn>
                  <a:cxn ang="0">
                    <a:pos x="24" y="3296"/>
                  </a:cxn>
                  <a:cxn ang="0">
                    <a:pos x="200" y="2984"/>
                  </a:cxn>
                  <a:cxn ang="0">
                    <a:pos x="256" y="2848"/>
                  </a:cxn>
                  <a:cxn ang="0">
                    <a:pos x="272" y="2656"/>
                  </a:cxn>
                  <a:cxn ang="0">
                    <a:pos x="272" y="2488"/>
                  </a:cxn>
                  <a:cxn ang="0">
                    <a:pos x="248" y="2416"/>
                  </a:cxn>
                  <a:cxn ang="0">
                    <a:pos x="376" y="1720"/>
                  </a:cxn>
                  <a:cxn ang="0">
                    <a:pos x="432" y="1664"/>
                  </a:cxn>
                  <a:cxn ang="0">
                    <a:pos x="576" y="1552"/>
                  </a:cxn>
                  <a:cxn ang="0">
                    <a:pos x="632" y="1296"/>
                  </a:cxn>
                  <a:cxn ang="0">
                    <a:pos x="736" y="936"/>
                  </a:cxn>
                  <a:cxn ang="0">
                    <a:pos x="856" y="768"/>
                  </a:cxn>
                  <a:cxn ang="0">
                    <a:pos x="904" y="696"/>
                  </a:cxn>
                  <a:cxn ang="0">
                    <a:pos x="1000" y="416"/>
                  </a:cxn>
                  <a:cxn ang="0">
                    <a:pos x="1184" y="280"/>
                  </a:cxn>
                  <a:cxn ang="0">
                    <a:pos x="1432" y="184"/>
                  </a:cxn>
                  <a:cxn ang="0">
                    <a:pos x="1440" y="80"/>
                  </a:cxn>
                  <a:cxn ang="0">
                    <a:pos x="1544" y="24"/>
                  </a:cxn>
                </a:cxnLst>
                <a:rect l="0" t="0" r="r" b="b"/>
                <a:pathLst>
                  <a:path w="1976" h="4552">
                    <a:moveTo>
                      <a:pt x="1504" y="0"/>
                    </a:moveTo>
                    <a:cubicBezTo>
                      <a:pt x="1549" y="15"/>
                      <a:pt x="1522" y="26"/>
                      <a:pt x="1552" y="56"/>
                    </a:cubicBezTo>
                    <a:cubicBezTo>
                      <a:pt x="1571" y="75"/>
                      <a:pt x="1624" y="88"/>
                      <a:pt x="1624" y="88"/>
                    </a:cubicBezTo>
                    <a:cubicBezTo>
                      <a:pt x="1670" y="157"/>
                      <a:pt x="1609" y="76"/>
                      <a:pt x="1664" y="120"/>
                    </a:cubicBezTo>
                    <a:cubicBezTo>
                      <a:pt x="1680" y="133"/>
                      <a:pt x="1689" y="153"/>
                      <a:pt x="1704" y="168"/>
                    </a:cubicBezTo>
                    <a:cubicBezTo>
                      <a:pt x="1714" y="197"/>
                      <a:pt x="1736" y="252"/>
                      <a:pt x="1760" y="272"/>
                    </a:cubicBezTo>
                    <a:cubicBezTo>
                      <a:pt x="1774" y="283"/>
                      <a:pt x="1793" y="286"/>
                      <a:pt x="1808" y="296"/>
                    </a:cubicBezTo>
                    <a:cubicBezTo>
                      <a:pt x="1830" y="329"/>
                      <a:pt x="1837" y="366"/>
                      <a:pt x="1856" y="400"/>
                    </a:cubicBezTo>
                    <a:cubicBezTo>
                      <a:pt x="1877" y="436"/>
                      <a:pt x="1907" y="456"/>
                      <a:pt x="1920" y="496"/>
                    </a:cubicBezTo>
                    <a:cubicBezTo>
                      <a:pt x="1921" y="515"/>
                      <a:pt x="1923" y="684"/>
                      <a:pt x="1936" y="744"/>
                    </a:cubicBezTo>
                    <a:cubicBezTo>
                      <a:pt x="1944" y="783"/>
                      <a:pt x="1964" y="804"/>
                      <a:pt x="1976" y="840"/>
                    </a:cubicBezTo>
                    <a:cubicBezTo>
                      <a:pt x="1973" y="875"/>
                      <a:pt x="1973" y="910"/>
                      <a:pt x="1968" y="944"/>
                    </a:cubicBezTo>
                    <a:cubicBezTo>
                      <a:pt x="1965" y="961"/>
                      <a:pt x="1955" y="975"/>
                      <a:pt x="1952" y="992"/>
                    </a:cubicBezTo>
                    <a:cubicBezTo>
                      <a:pt x="1949" y="1005"/>
                      <a:pt x="1951" y="1020"/>
                      <a:pt x="1944" y="1032"/>
                    </a:cubicBezTo>
                    <a:cubicBezTo>
                      <a:pt x="1937" y="1043"/>
                      <a:pt x="1908" y="1053"/>
                      <a:pt x="1896" y="1056"/>
                    </a:cubicBezTo>
                    <a:cubicBezTo>
                      <a:pt x="1847" y="1068"/>
                      <a:pt x="1803" y="1068"/>
                      <a:pt x="1760" y="1096"/>
                    </a:cubicBezTo>
                    <a:cubicBezTo>
                      <a:pt x="1755" y="1104"/>
                      <a:pt x="1751" y="1113"/>
                      <a:pt x="1744" y="1120"/>
                    </a:cubicBezTo>
                    <a:cubicBezTo>
                      <a:pt x="1737" y="1127"/>
                      <a:pt x="1726" y="1128"/>
                      <a:pt x="1720" y="1136"/>
                    </a:cubicBezTo>
                    <a:cubicBezTo>
                      <a:pt x="1715" y="1143"/>
                      <a:pt x="1717" y="1153"/>
                      <a:pt x="1712" y="1160"/>
                    </a:cubicBezTo>
                    <a:cubicBezTo>
                      <a:pt x="1698" y="1178"/>
                      <a:pt x="1664" y="1208"/>
                      <a:pt x="1664" y="1208"/>
                    </a:cubicBezTo>
                    <a:cubicBezTo>
                      <a:pt x="1656" y="1232"/>
                      <a:pt x="1648" y="1256"/>
                      <a:pt x="1640" y="1280"/>
                    </a:cubicBezTo>
                    <a:cubicBezTo>
                      <a:pt x="1635" y="1296"/>
                      <a:pt x="1624" y="1328"/>
                      <a:pt x="1624" y="1328"/>
                    </a:cubicBezTo>
                    <a:cubicBezTo>
                      <a:pt x="1629" y="1393"/>
                      <a:pt x="1650" y="1486"/>
                      <a:pt x="1632" y="1552"/>
                    </a:cubicBezTo>
                    <a:cubicBezTo>
                      <a:pt x="1627" y="1571"/>
                      <a:pt x="1611" y="1584"/>
                      <a:pt x="1600" y="1600"/>
                    </a:cubicBezTo>
                    <a:cubicBezTo>
                      <a:pt x="1585" y="1622"/>
                      <a:pt x="1583" y="1650"/>
                      <a:pt x="1568" y="1672"/>
                    </a:cubicBezTo>
                    <a:cubicBezTo>
                      <a:pt x="1563" y="1693"/>
                      <a:pt x="1557" y="1715"/>
                      <a:pt x="1552" y="1736"/>
                    </a:cubicBezTo>
                    <a:cubicBezTo>
                      <a:pt x="1547" y="1755"/>
                      <a:pt x="1516" y="1753"/>
                      <a:pt x="1504" y="1768"/>
                    </a:cubicBezTo>
                    <a:cubicBezTo>
                      <a:pt x="1496" y="1779"/>
                      <a:pt x="1490" y="1791"/>
                      <a:pt x="1480" y="1800"/>
                    </a:cubicBezTo>
                    <a:cubicBezTo>
                      <a:pt x="1474" y="1805"/>
                      <a:pt x="1464" y="1804"/>
                      <a:pt x="1456" y="1808"/>
                    </a:cubicBezTo>
                    <a:cubicBezTo>
                      <a:pt x="1380" y="1846"/>
                      <a:pt x="1508" y="1799"/>
                      <a:pt x="1384" y="1840"/>
                    </a:cubicBezTo>
                    <a:cubicBezTo>
                      <a:pt x="1376" y="1843"/>
                      <a:pt x="1360" y="1848"/>
                      <a:pt x="1360" y="1848"/>
                    </a:cubicBezTo>
                    <a:cubicBezTo>
                      <a:pt x="1342" y="1884"/>
                      <a:pt x="1312" y="1927"/>
                      <a:pt x="1280" y="1952"/>
                    </a:cubicBezTo>
                    <a:cubicBezTo>
                      <a:pt x="1238" y="1985"/>
                      <a:pt x="1237" y="1974"/>
                      <a:pt x="1208" y="2008"/>
                    </a:cubicBezTo>
                    <a:cubicBezTo>
                      <a:pt x="1185" y="2035"/>
                      <a:pt x="1197" y="2026"/>
                      <a:pt x="1184" y="2056"/>
                    </a:cubicBezTo>
                    <a:cubicBezTo>
                      <a:pt x="1165" y="2100"/>
                      <a:pt x="1138" y="2144"/>
                      <a:pt x="1112" y="2184"/>
                    </a:cubicBezTo>
                    <a:cubicBezTo>
                      <a:pt x="1090" y="2217"/>
                      <a:pt x="1074" y="2265"/>
                      <a:pt x="1064" y="2304"/>
                    </a:cubicBezTo>
                    <a:cubicBezTo>
                      <a:pt x="1061" y="2315"/>
                      <a:pt x="1059" y="2325"/>
                      <a:pt x="1056" y="2336"/>
                    </a:cubicBezTo>
                    <a:cubicBezTo>
                      <a:pt x="1051" y="2352"/>
                      <a:pt x="1040" y="2384"/>
                      <a:pt x="1040" y="2384"/>
                    </a:cubicBezTo>
                    <a:cubicBezTo>
                      <a:pt x="1029" y="2503"/>
                      <a:pt x="1013" y="2605"/>
                      <a:pt x="1032" y="2728"/>
                    </a:cubicBezTo>
                    <a:cubicBezTo>
                      <a:pt x="1036" y="2754"/>
                      <a:pt x="1082" y="2745"/>
                      <a:pt x="1104" y="2760"/>
                    </a:cubicBezTo>
                    <a:cubicBezTo>
                      <a:pt x="1120" y="2771"/>
                      <a:pt x="1152" y="2792"/>
                      <a:pt x="1152" y="2792"/>
                    </a:cubicBezTo>
                    <a:cubicBezTo>
                      <a:pt x="1157" y="2800"/>
                      <a:pt x="1160" y="2811"/>
                      <a:pt x="1168" y="2816"/>
                    </a:cubicBezTo>
                    <a:cubicBezTo>
                      <a:pt x="1182" y="2825"/>
                      <a:pt x="1216" y="2832"/>
                      <a:pt x="1216" y="2832"/>
                    </a:cubicBezTo>
                    <a:cubicBezTo>
                      <a:pt x="1258" y="2895"/>
                      <a:pt x="1286" y="2967"/>
                      <a:pt x="1304" y="3040"/>
                    </a:cubicBezTo>
                    <a:cubicBezTo>
                      <a:pt x="1291" y="3118"/>
                      <a:pt x="1266" y="3127"/>
                      <a:pt x="1200" y="3160"/>
                    </a:cubicBezTo>
                    <a:cubicBezTo>
                      <a:pt x="1189" y="3176"/>
                      <a:pt x="1162" y="3190"/>
                      <a:pt x="1168" y="3208"/>
                    </a:cubicBezTo>
                    <a:cubicBezTo>
                      <a:pt x="1173" y="3224"/>
                      <a:pt x="1184" y="3256"/>
                      <a:pt x="1184" y="3256"/>
                    </a:cubicBezTo>
                    <a:cubicBezTo>
                      <a:pt x="1134" y="3306"/>
                      <a:pt x="1066" y="3334"/>
                      <a:pt x="1016" y="3384"/>
                    </a:cubicBezTo>
                    <a:cubicBezTo>
                      <a:pt x="998" y="3438"/>
                      <a:pt x="1023" y="3379"/>
                      <a:pt x="984" y="3424"/>
                    </a:cubicBezTo>
                    <a:cubicBezTo>
                      <a:pt x="945" y="3468"/>
                      <a:pt x="918" y="3528"/>
                      <a:pt x="904" y="3584"/>
                    </a:cubicBezTo>
                    <a:cubicBezTo>
                      <a:pt x="922" y="3689"/>
                      <a:pt x="891" y="3729"/>
                      <a:pt x="848" y="3816"/>
                    </a:cubicBezTo>
                    <a:cubicBezTo>
                      <a:pt x="831" y="3851"/>
                      <a:pt x="822" y="3888"/>
                      <a:pt x="800" y="3920"/>
                    </a:cubicBezTo>
                    <a:cubicBezTo>
                      <a:pt x="812" y="4005"/>
                      <a:pt x="787" y="4072"/>
                      <a:pt x="760" y="4152"/>
                    </a:cubicBezTo>
                    <a:cubicBezTo>
                      <a:pt x="755" y="4167"/>
                      <a:pt x="736" y="4216"/>
                      <a:pt x="728" y="4224"/>
                    </a:cubicBezTo>
                    <a:cubicBezTo>
                      <a:pt x="722" y="4230"/>
                      <a:pt x="712" y="4231"/>
                      <a:pt x="704" y="4232"/>
                    </a:cubicBezTo>
                    <a:cubicBezTo>
                      <a:pt x="667" y="4236"/>
                      <a:pt x="629" y="4237"/>
                      <a:pt x="592" y="4240"/>
                    </a:cubicBezTo>
                    <a:cubicBezTo>
                      <a:pt x="546" y="4255"/>
                      <a:pt x="584" y="4235"/>
                      <a:pt x="560" y="4272"/>
                    </a:cubicBezTo>
                    <a:cubicBezTo>
                      <a:pt x="538" y="4305"/>
                      <a:pt x="509" y="4329"/>
                      <a:pt x="496" y="4368"/>
                    </a:cubicBezTo>
                    <a:cubicBezTo>
                      <a:pt x="511" y="4412"/>
                      <a:pt x="486" y="4453"/>
                      <a:pt x="472" y="4496"/>
                    </a:cubicBezTo>
                    <a:cubicBezTo>
                      <a:pt x="469" y="4504"/>
                      <a:pt x="455" y="4500"/>
                      <a:pt x="448" y="4504"/>
                    </a:cubicBezTo>
                    <a:cubicBezTo>
                      <a:pt x="431" y="4513"/>
                      <a:pt x="418" y="4530"/>
                      <a:pt x="400" y="4536"/>
                    </a:cubicBezTo>
                    <a:cubicBezTo>
                      <a:pt x="384" y="4541"/>
                      <a:pt x="352" y="4552"/>
                      <a:pt x="352" y="4552"/>
                    </a:cubicBezTo>
                    <a:cubicBezTo>
                      <a:pt x="323" y="4549"/>
                      <a:pt x="293" y="4549"/>
                      <a:pt x="264" y="4544"/>
                    </a:cubicBezTo>
                    <a:cubicBezTo>
                      <a:pt x="247" y="4541"/>
                      <a:pt x="216" y="4528"/>
                      <a:pt x="216" y="4528"/>
                    </a:cubicBezTo>
                    <a:cubicBezTo>
                      <a:pt x="198" y="4474"/>
                      <a:pt x="216" y="4540"/>
                      <a:pt x="216" y="4456"/>
                    </a:cubicBezTo>
                    <a:cubicBezTo>
                      <a:pt x="216" y="4370"/>
                      <a:pt x="207" y="4323"/>
                      <a:pt x="192" y="4248"/>
                    </a:cubicBezTo>
                    <a:cubicBezTo>
                      <a:pt x="203" y="4183"/>
                      <a:pt x="195" y="4215"/>
                      <a:pt x="216" y="4152"/>
                    </a:cubicBezTo>
                    <a:cubicBezTo>
                      <a:pt x="219" y="4144"/>
                      <a:pt x="224" y="4128"/>
                      <a:pt x="224" y="4128"/>
                    </a:cubicBezTo>
                    <a:cubicBezTo>
                      <a:pt x="216" y="4043"/>
                      <a:pt x="207" y="4013"/>
                      <a:pt x="176" y="3944"/>
                    </a:cubicBezTo>
                    <a:cubicBezTo>
                      <a:pt x="159" y="3905"/>
                      <a:pt x="152" y="3876"/>
                      <a:pt x="128" y="3840"/>
                    </a:cubicBezTo>
                    <a:cubicBezTo>
                      <a:pt x="119" y="3805"/>
                      <a:pt x="108" y="3771"/>
                      <a:pt x="96" y="3736"/>
                    </a:cubicBezTo>
                    <a:cubicBezTo>
                      <a:pt x="91" y="3720"/>
                      <a:pt x="80" y="3688"/>
                      <a:pt x="80" y="3688"/>
                    </a:cubicBezTo>
                    <a:cubicBezTo>
                      <a:pt x="74" y="3647"/>
                      <a:pt x="67" y="3591"/>
                      <a:pt x="48" y="3552"/>
                    </a:cubicBezTo>
                    <a:cubicBezTo>
                      <a:pt x="21" y="3497"/>
                      <a:pt x="12" y="3500"/>
                      <a:pt x="0" y="3440"/>
                    </a:cubicBezTo>
                    <a:cubicBezTo>
                      <a:pt x="3" y="3411"/>
                      <a:pt x="4" y="3381"/>
                      <a:pt x="8" y="3352"/>
                    </a:cubicBezTo>
                    <a:cubicBezTo>
                      <a:pt x="11" y="3333"/>
                      <a:pt x="8" y="3307"/>
                      <a:pt x="24" y="3296"/>
                    </a:cubicBezTo>
                    <a:cubicBezTo>
                      <a:pt x="38" y="3286"/>
                      <a:pt x="72" y="3280"/>
                      <a:pt x="72" y="3280"/>
                    </a:cubicBezTo>
                    <a:cubicBezTo>
                      <a:pt x="137" y="3183"/>
                      <a:pt x="95" y="3054"/>
                      <a:pt x="200" y="2984"/>
                    </a:cubicBezTo>
                    <a:cubicBezTo>
                      <a:pt x="212" y="2947"/>
                      <a:pt x="237" y="2918"/>
                      <a:pt x="248" y="2880"/>
                    </a:cubicBezTo>
                    <a:cubicBezTo>
                      <a:pt x="251" y="2869"/>
                      <a:pt x="253" y="2859"/>
                      <a:pt x="256" y="2848"/>
                    </a:cubicBezTo>
                    <a:cubicBezTo>
                      <a:pt x="261" y="2832"/>
                      <a:pt x="272" y="2800"/>
                      <a:pt x="272" y="2800"/>
                    </a:cubicBezTo>
                    <a:cubicBezTo>
                      <a:pt x="291" y="2644"/>
                      <a:pt x="272" y="2839"/>
                      <a:pt x="272" y="2656"/>
                    </a:cubicBezTo>
                    <a:cubicBezTo>
                      <a:pt x="272" y="2631"/>
                      <a:pt x="283" y="2608"/>
                      <a:pt x="288" y="2584"/>
                    </a:cubicBezTo>
                    <a:cubicBezTo>
                      <a:pt x="282" y="2539"/>
                      <a:pt x="283" y="2526"/>
                      <a:pt x="272" y="2488"/>
                    </a:cubicBezTo>
                    <a:cubicBezTo>
                      <a:pt x="267" y="2472"/>
                      <a:pt x="261" y="2456"/>
                      <a:pt x="256" y="2440"/>
                    </a:cubicBezTo>
                    <a:cubicBezTo>
                      <a:pt x="253" y="2432"/>
                      <a:pt x="248" y="2416"/>
                      <a:pt x="248" y="2416"/>
                    </a:cubicBezTo>
                    <a:cubicBezTo>
                      <a:pt x="259" y="2248"/>
                      <a:pt x="273" y="2043"/>
                      <a:pt x="320" y="1880"/>
                    </a:cubicBezTo>
                    <a:cubicBezTo>
                      <a:pt x="325" y="1861"/>
                      <a:pt x="359" y="1737"/>
                      <a:pt x="376" y="1720"/>
                    </a:cubicBezTo>
                    <a:cubicBezTo>
                      <a:pt x="382" y="1714"/>
                      <a:pt x="392" y="1715"/>
                      <a:pt x="400" y="1712"/>
                    </a:cubicBezTo>
                    <a:cubicBezTo>
                      <a:pt x="411" y="1696"/>
                      <a:pt x="413" y="1669"/>
                      <a:pt x="432" y="1664"/>
                    </a:cubicBezTo>
                    <a:cubicBezTo>
                      <a:pt x="470" y="1654"/>
                      <a:pt x="503" y="1646"/>
                      <a:pt x="536" y="1624"/>
                    </a:cubicBezTo>
                    <a:cubicBezTo>
                      <a:pt x="573" y="1569"/>
                      <a:pt x="562" y="1594"/>
                      <a:pt x="576" y="1552"/>
                    </a:cubicBezTo>
                    <a:cubicBezTo>
                      <a:pt x="579" y="1509"/>
                      <a:pt x="578" y="1466"/>
                      <a:pt x="584" y="1424"/>
                    </a:cubicBezTo>
                    <a:cubicBezTo>
                      <a:pt x="590" y="1378"/>
                      <a:pt x="618" y="1339"/>
                      <a:pt x="632" y="1296"/>
                    </a:cubicBezTo>
                    <a:cubicBezTo>
                      <a:pt x="653" y="1233"/>
                      <a:pt x="667" y="1167"/>
                      <a:pt x="688" y="1104"/>
                    </a:cubicBezTo>
                    <a:cubicBezTo>
                      <a:pt x="706" y="1049"/>
                      <a:pt x="718" y="991"/>
                      <a:pt x="736" y="936"/>
                    </a:cubicBezTo>
                    <a:cubicBezTo>
                      <a:pt x="741" y="920"/>
                      <a:pt x="784" y="920"/>
                      <a:pt x="784" y="920"/>
                    </a:cubicBezTo>
                    <a:cubicBezTo>
                      <a:pt x="817" y="871"/>
                      <a:pt x="837" y="824"/>
                      <a:pt x="856" y="768"/>
                    </a:cubicBezTo>
                    <a:cubicBezTo>
                      <a:pt x="862" y="750"/>
                      <a:pt x="877" y="736"/>
                      <a:pt x="888" y="720"/>
                    </a:cubicBezTo>
                    <a:cubicBezTo>
                      <a:pt x="893" y="712"/>
                      <a:pt x="904" y="696"/>
                      <a:pt x="904" y="696"/>
                    </a:cubicBezTo>
                    <a:cubicBezTo>
                      <a:pt x="915" y="604"/>
                      <a:pt x="913" y="568"/>
                      <a:pt x="952" y="496"/>
                    </a:cubicBezTo>
                    <a:cubicBezTo>
                      <a:pt x="967" y="469"/>
                      <a:pt x="986" y="444"/>
                      <a:pt x="1000" y="416"/>
                    </a:cubicBezTo>
                    <a:cubicBezTo>
                      <a:pt x="1015" y="386"/>
                      <a:pt x="1029" y="357"/>
                      <a:pt x="1056" y="336"/>
                    </a:cubicBezTo>
                    <a:cubicBezTo>
                      <a:pt x="1100" y="302"/>
                      <a:pt x="1133" y="297"/>
                      <a:pt x="1184" y="280"/>
                    </a:cubicBezTo>
                    <a:cubicBezTo>
                      <a:pt x="1215" y="233"/>
                      <a:pt x="1225" y="194"/>
                      <a:pt x="1280" y="176"/>
                    </a:cubicBezTo>
                    <a:cubicBezTo>
                      <a:pt x="1332" y="183"/>
                      <a:pt x="1381" y="197"/>
                      <a:pt x="1432" y="184"/>
                    </a:cubicBezTo>
                    <a:cubicBezTo>
                      <a:pt x="1443" y="167"/>
                      <a:pt x="1458" y="150"/>
                      <a:pt x="1456" y="128"/>
                    </a:cubicBezTo>
                    <a:cubicBezTo>
                      <a:pt x="1454" y="111"/>
                      <a:pt x="1440" y="80"/>
                      <a:pt x="1440" y="80"/>
                    </a:cubicBezTo>
                    <a:cubicBezTo>
                      <a:pt x="1459" y="23"/>
                      <a:pt x="1442" y="41"/>
                      <a:pt x="1480" y="16"/>
                    </a:cubicBezTo>
                    <a:cubicBezTo>
                      <a:pt x="1517" y="28"/>
                      <a:pt x="1496" y="24"/>
                      <a:pt x="1544" y="24"/>
                    </a:cubicBezTo>
                  </a:path>
                </a:pathLst>
              </a:custGeom>
              <a:solidFill>
                <a:srgbClr val="33CC33"/>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grpSp>
            <p:nvGrpSpPr>
              <p:cNvPr id="50" name="Group 55"/>
              <p:cNvGrpSpPr>
                <a:grpSpLocks noChangeAspect="1"/>
              </p:cNvGrpSpPr>
              <p:nvPr/>
            </p:nvGrpSpPr>
            <p:grpSpPr bwMode="auto">
              <a:xfrm>
                <a:off x="1318" y="1519"/>
                <a:ext cx="294" cy="363"/>
                <a:chOff x="432" y="1064"/>
                <a:chExt cx="1949" cy="2352"/>
              </a:xfrm>
            </p:grpSpPr>
            <p:sp>
              <p:nvSpPr>
                <p:cNvPr id="71" name="Freeform 56"/>
                <p:cNvSpPr>
                  <a:spLocks noChangeAspect="1"/>
                </p:cNvSpPr>
                <p:nvPr/>
              </p:nvSpPr>
              <p:spPr bwMode="auto">
                <a:xfrm>
                  <a:off x="432" y="1064"/>
                  <a:ext cx="1285" cy="2120"/>
                </a:xfrm>
                <a:custGeom>
                  <a:avLst/>
                  <a:gdLst/>
                  <a:ahLst/>
                  <a:cxnLst>
                    <a:cxn ang="0">
                      <a:pos x="181" y="1992"/>
                    </a:cxn>
                    <a:cxn ang="0">
                      <a:pos x="205" y="1888"/>
                    </a:cxn>
                    <a:cxn ang="0">
                      <a:pos x="157" y="1624"/>
                    </a:cxn>
                    <a:cxn ang="0">
                      <a:pos x="69" y="1568"/>
                    </a:cxn>
                    <a:cxn ang="0">
                      <a:pos x="5" y="1480"/>
                    </a:cxn>
                    <a:cxn ang="0">
                      <a:pos x="29" y="1312"/>
                    </a:cxn>
                    <a:cxn ang="0">
                      <a:pos x="101" y="1280"/>
                    </a:cxn>
                    <a:cxn ang="0">
                      <a:pos x="117" y="1232"/>
                    </a:cxn>
                    <a:cxn ang="0">
                      <a:pos x="125" y="1208"/>
                    </a:cxn>
                    <a:cxn ang="0">
                      <a:pos x="85" y="1104"/>
                    </a:cxn>
                    <a:cxn ang="0">
                      <a:pos x="37" y="1072"/>
                    </a:cxn>
                    <a:cxn ang="0">
                      <a:pos x="61" y="944"/>
                    </a:cxn>
                    <a:cxn ang="0">
                      <a:pos x="69" y="920"/>
                    </a:cxn>
                    <a:cxn ang="0">
                      <a:pos x="117" y="904"/>
                    </a:cxn>
                    <a:cxn ang="0">
                      <a:pos x="133" y="672"/>
                    </a:cxn>
                    <a:cxn ang="0">
                      <a:pos x="181" y="568"/>
                    </a:cxn>
                    <a:cxn ang="0">
                      <a:pos x="213" y="512"/>
                    </a:cxn>
                    <a:cxn ang="0">
                      <a:pos x="237" y="504"/>
                    </a:cxn>
                    <a:cxn ang="0">
                      <a:pos x="277" y="456"/>
                    </a:cxn>
                    <a:cxn ang="0">
                      <a:pos x="725" y="320"/>
                    </a:cxn>
                    <a:cxn ang="0">
                      <a:pos x="885" y="232"/>
                    </a:cxn>
                    <a:cxn ang="0">
                      <a:pos x="933" y="200"/>
                    </a:cxn>
                    <a:cxn ang="0">
                      <a:pos x="957" y="128"/>
                    </a:cxn>
                    <a:cxn ang="0">
                      <a:pos x="981" y="104"/>
                    </a:cxn>
                    <a:cxn ang="0">
                      <a:pos x="1045" y="64"/>
                    </a:cxn>
                    <a:cxn ang="0">
                      <a:pos x="1117" y="16"/>
                    </a:cxn>
                    <a:cxn ang="0">
                      <a:pos x="1181" y="0"/>
                    </a:cxn>
                    <a:cxn ang="0">
                      <a:pos x="1141" y="144"/>
                    </a:cxn>
                    <a:cxn ang="0">
                      <a:pos x="1133" y="336"/>
                    </a:cxn>
                    <a:cxn ang="0">
                      <a:pos x="1053" y="536"/>
                    </a:cxn>
                    <a:cxn ang="0">
                      <a:pos x="1021" y="640"/>
                    </a:cxn>
                    <a:cxn ang="0">
                      <a:pos x="1029" y="784"/>
                    </a:cxn>
                    <a:cxn ang="0">
                      <a:pos x="1037" y="816"/>
                    </a:cxn>
                    <a:cxn ang="0">
                      <a:pos x="1213" y="888"/>
                    </a:cxn>
                    <a:cxn ang="0">
                      <a:pos x="1285" y="928"/>
                    </a:cxn>
                    <a:cxn ang="0">
                      <a:pos x="1277" y="992"/>
                    </a:cxn>
                    <a:cxn ang="0">
                      <a:pos x="1253" y="1064"/>
                    </a:cxn>
                    <a:cxn ang="0">
                      <a:pos x="1157" y="1152"/>
                    </a:cxn>
                    <a:cxn ang="0">
                      <a:pos x="1093" y="1200"/>
                    </a:cxn>
                    <a:cxn ang="0">
                      <a:pos x="1005" y="1184"/>
                    </a:cxn>
                    <a:cxn ang="0">
                      <a:pos x="965" y="1152"/>
                    </a:cxn>
                    <a:cxn ang="0">
                      <a:pos x="901" y="1304"/>
                    </a:cxn>
                    <a:cxn ang="0">
                      <a:pos x="885" y="1368"/>
                    </a:cxn>
                    <a:cxn ang="0">
                      <a:pos x="805" y="1384"/>
                    </a:cxn>
                    <a:cxn ang="0">
                      <a:pos x="813" y="1424"/>
                    </a:cxn>
                    <a:cxn ang="0">
                      <a:pos x="677" y="1512"/>
                    </a:cxn>
                    <a:cxn ang="0">
                      <a:pos x="661" y="1616"/>
                    </a:cxn>
                    <a:cxn ang="0">
                      <a:pos x="613" y="1648"/>
                    </a:cxn>
                    <a:cxn ang="0">
                      <a:pos x="557" y="1904"/>
                    </a:cxn>
                    <a:cxn ang="0">
                      <a:pos x="613" y="1976"/>
                    </a:cxn>
                    <a:cxn ang="0">
                      <a:pos x="661" y="1992"/>
                    </a:cxn>
                    <a:cxn ang="0">
                      <a:pos x="685" y="2096"/>
                    </a:cxn>
                    <a:cxn ang="0">
                      <a:pos x="589" y="2120"/>
                    </a:cxn>
                    <a:cxn ang="0">
                      <a:pos x="485" y="2112"/>
                    </a:cxn>
                    <a:cxn ang="0">
                      <a:pos x="341" y="2064"/>
                    </a:cxn>
                    <a:cxn ang="0">
                      <a:pos x="293" y="2032"/>
                    </a:cxn>
                    <a:cxn ang="0">
                      <a:pos x="181" y="2000"/>
                    </a:cxn>
                    <a:cxn ang="0">
                      <a:pos x="181" y="1992"/>
                    </a:cxn>
                  </a:cxnLst>
                  <a:rect l="0" t="0" r="r" b="b"/>
                  <a:pathLst>
                    <a:path w="1285" h="2120">
                      <a:moveTo>
                        <a:pt x="181" y="1992"/>
                      </a:moveTo>
                      <a:cubicBezTo>
                        <a:pt x="188" y="1957"/>
                        <a:pt x="198" y="1923"/>
                        <a:pt x="205" y="1888"/>
                      </a:cubicBezTo>
                      <a:cubicBezTo>
                        <a:pt x="203" y="1836"/>
                        <a:pt x="229" y="1672"/>
                        <a:pt x="157" y="1624"/>
                      </a:cubicBezTo>
                      <a:cubicBezTo>
                        <a:pt x="133" y="1588"/>
                        <a:pt x="103" y="1591"/>
                        <a:pt x="69" y="1568"/>
                      </a:cubicBezTo>
                      <a:cubicBezTo>
                        <a:pt x="46" y="1534"/>
                        <a:pt x="19" y="1521"/>
                        <a:pt x="5" y="1480"/>
                      </a:cubicBezTo>
                      <a:cubicBezTo>
                        <a:pt x="14" y="1343"/>
                        <a:pt x="0" y="1398"/>
                        <a:pt x="29" y="1312"/>
                      </a:cubicBezTo>
                      <a:cubicBezTo>
                        <a:pt x="37" y="1287"/>
                        <a:pt x="101" y="1280"/>
                        <a:pt x="101" y="1280"/>
                      </a:cubicBezTo>
                      <a:cubicBezTo>
                        <a:pt x="106" y="1264"/>
                        <a:pt x="112" y="1248"/>
                        <a:pt x="117" y="1232"/>
                      </a:cubicBezTo>
                      <a:cubicBezTo>
                        <a:pt x="120" y="1224"/>
                        <a:pt x="125" y="1208"/>
                        <a:pt x="125" y="1208"/>
                      </a:cubicBezTo>
                      <a:cubicBezTo>
                        <a:pt x="117" y="1141"/>
                        <a:pt x="129" y="1140"/>
                        <a:pt x="85" y="1104"/>
                      </a:cubicBezTo>
                      <a:cubicBezTo>
                        <a:pt x="45" y="1071"/>
                        <a:pt x="79" y="1086"/>
                        <a:pt x="37" y="1072"/>
                      </a:cubicBezTo>
                      <a:cubicBezTo>
                        <a:pt x="48" y="986"/>
                        <a:pt x="40" y="1029"/>
                        <a:pt x="61" y="944"/>
                      </a:cubicBezTo>
                      <a:cubicBezTo>
                        <a:pt x="63" y="936"/>
                        <a:pt x="62" y="925"/>
                        <a:pt x="69" y="920"/>
                      </a:cubicBezTo>
                      <a:cubicBezTo>
                        <a:pt x="83" y="910"/>
                        <a:pt x="117" y="904"/>
                        <a:pt x="117" y="904"/>
                      </a:cubicBezTo>
                      <a:cubicBezTo>
                        <a:pt x="108" y="824"/>
                        <a:pt x="85" y="744"/>
                        <a:pt x="133" y="672"/>
                      </a:cubicBezTo>
                      <a:cubicBezTo>
                        <a:pt x="143" y="634"/>
                        <a:pt x="162" y="602"/>
                        <a:pt x="181" y="568"/>
                      </a:cubicBezTo>
                      <a:cubicBezTo>
                        <a:pt x="186" y="559"/>
                        <a:pt x="203" y="520"/>
                        <a:pt x="213" y="512"/>
                      </a:cubicBezTo>
                      <a:cubicBezTo>
                        <a:pt x="220" y="507"/>
                        <a:pt x="229" y="507"/>
                        <a:pt x="237" y="504"/>
                      </a:cubicBezTo>
                      <a:cubicBezTo>
                        <a:pt x="252" y="489"/>
                        <a:pt x="261" y="470"/>
                        <a:pt x="277" y="456"/>
                      </a:cubicBezTo>
                      <a:cubicBezTo>
                        <a:pt x="403" y="345"/>
                        <a:pt x="566" y="338"/>
                        <a:pt x="725" y="320"/>
                      </a:cubicBezTo>
                      <a:cubicBezTo>
                        <a:pt x="779" y="302"/>
                        <a:pt x="837" y="264"/>
                        <a:pt x="885" y="232"/>
                      </a:cubicBezTo>
                      <a:cubicBezTo>
                        <a:pt x="901" y="221"/>
                        <a:pt x="933" y="200"/>
                        <a:pt x="933" y="200"/>
                      </a:cubicBezTo>
                      <a:cubicBezTo>
                        <a:pt x="941" y="176"/>
                        <a:pt x="949" y="152"/>
                        <a:pt x="957" y="128"/>
                      </a:cubicBezTo>
                      <a:cubicBezTo>
                        <a:pt x="961" y="117"/>
                        <a:pt x="974" y="113"/>
                        <a:pt x="981" y="104"/>
                      </a:cubicBezTo>
                      <a:cubicBezTo>
                        <a:pt x="1015" y="63"/>
                        <a:pt x="972" y="88"/>
                        <a:pt x="1045" y="64"/>
                      </a:cubicBezTo>
                      <a:cubicBezTo>
                        <a:pt x="1045" y="64"/>
                        <a:pt x="1105" y="24"/>
                        <a:pt x="1117" y="16"/>
                      </a:cubicBezTo>
                      <a:cubicBezTo>
                        <a:pt x="1128" y="9"/>
                        <a:pt x="1175" y="1"/>
                        <a:pt x="1181" y="0"/>
                      </a:cubicBezTo>
                      <a:cubicBezTo>
                        <a:pt x="1165" y="49"/>
                        <a:pt x="1150" y="93"/>
                        <a:pt x="1141" y="144"/>
                      </a:cubicBezTo>
                      <a:cubicBezTo>
                        <a:pt x="1138" y="208"/>
                        <a:pt x="1138" y="272"/>
                        <a:pt x="1133" y="336"/>
                      </a:cubicBezTo>
                      <a:cubicBezTo>
                        <a:pt x="1128" y="410"/>
                        <a:pt x="1082" y="472"/>
                        <a:pt x="1053" y="536"/>
                      </a:cubicBezTo>
                      <a:cubicBezTo>
                        <a:pt x="1039" y="568"/>
                        <a:pt x="1030" y="606"/>
                        <a:pt x="1021" y="640"/>
                      </a:cubicBezTo>
                      <a:cubicBezTo>
                        <a:pt x="1024" y="688"/>
                        <a:pt x="1025" y="736"/>
                        <a:pt x="1029" y="784"/>
                      </a:cubicBezTo>
                      <a:cubicBezTo>
                        <a:pt x="1030" y="795"/>
                        <a:pt x="1030" y="808"/>
                        <a:pt x="1037" y="816"/>
                      </a:cubicBezTo>
                      <a:cubicBezTo>
                        <a:pt x="1087" y="873"/>
                        <a:pt x="1148" y="866"/>
                        <a:pt x="1213" y="888"/>
                      </a:cubicBezTo>
                      <a:cubicBezTo>
                        <a:pt x="1239" y="897"/>
                        <a:pt x="1285" y="928"/>
                        <a:pt x="1285" y="928"/>
                      </a:cubicBezTo>
                      <a:cubicBezTo>
                        <a:pt x="1282" y="949"/>
                        <a:pt x="1282" y="971"/>
                        <a:pt x="1277" y="992"/>
                      </a:cubicBezTo>
                      <a:cubicBezTo>
                        <a:pt x="1277" y="992"/>
                        <a:pt x="1257" y="1052"/>
                        <a:pt x="1253" y="1064"/>
                      </a:cubicBezTo>
                      <a:cubicBezTo>
                        <a:pt x="1249" y="1075"/>
                        <a:pt x="1161" y="1145"/>
                        <a:pt x="1157" y="1152"/>
                      </a:cubicBezTo>
                      <a:cubicBezTo>
                        <a:pt x="1138" y="1180"/>
                        <a:pt x="1125" y="1189"/>
                        <a:pt x="1093" y="1200"/>
                      </a:cubicBezTo>
                      <a:cubicBezTo>
                        <a:pt x="1063" y="1196"/>
                        <a:pt x="1028" y="1203"/>
                        <a:pt x="1005" y="1184"/>
                      </a:cubicBezTo>
                      <a:cubicBezTo>
                        <a:pt x="953" y="1143"/>
                        <a:pt x="1025" y="1172"/>
                        <a:pt x="965" y="1152"/>
                      </a:cubicBezTo>
                      <a:cubicBezTo>
                        <a:pt x="935" y="1197"/>
                        <a:pt x="912" y="1251"/>
                        <a:pt x="901" y="1304"/>
                      </a:cubicBezTo>
                      <a:cubicBezTo>
                        <a:pt x="897" y="1326"/>
                        <a:pt x="901" y="1352"/>
                        <a:pt x="885" y="1368"/>
                      </a:cubicBezTo>
                      <a:cubicBezTo>
                        <a:pt x="866" y="1387"/>
                        <a:pt x="832" y="1380"/>
                        <a:pt x="805" y="1384"/>
                      </a:cubicBezTo>
                      <a:cubicBezTo>
                        <a:pt x="808" y="1397"/>
                        <a:pt x="814" y="1410"/>
                        <a:pt x="813" y="1424"/>
                      </a:cubicBezTo>
                      <a:cubicBezTo>
                        <a:pt x="804" y="1522"/>
                        <a:pt x="765" y="1504"/>
                        <a:pt x="677" y="1512"/>
                      </a:cubicBezTo>
                      <a:cubicBezTo>
                        <a:pt x="668" y="1540"/>
                        <a:pt x="683" y="1591"/>
                        <a:pt x="661" y="1616"/>
                      </a:cubicBezTo>
                      <a:cubicBezTo>
                        <a:pt x="648" y="1630"/>
                        <a:pt x="613" y="1648"/>
                        <a:pt x="613" y="1648"/>
                      </a:cubicBezTo>
                      <a:cubicBezTo>
                        <a:pt x="584" y="1734"/>
                        <a:pt x="608" y="1827"/>
                        <a:pt x="557" y="1904"/>
                      </a:cubicBezTo>
                      <a:cubicBezTo>
                        <a:pt x="542" y="1963"/>
                        <a:pt x="558" y="1958"/>
                        <a:pt x="613" y="1976"/>
                      </a:cubicBezTo>
                      <a:cubicBezTo>
                        <a:pt x="629" y="1981"/>
                        <a:pt x="661" y="1992"/>
                        <a:pt x="661" y="1992"/>
                      </a:cubicBezTo>
                      <a:cubicBezTo>
                        <a:pt x="681" y="2022"/>
                        <a:pt x="718" y="2054"/>
                        <a:pt x="685" y="2096"/>
                      </a:cubicBezTo>
                      <a:cubicBezTo>
                        <a:pt x="676" y="2108"/>
                        <a:pt x="602" y="2118"/>
                        <a:pt x="589" y="2120"/>
                      </a:cubicBezTo>
                      <a:cubicBezTo>
                        <a:pt x="554" y="2117"/>
                        <a:pt x="519" y="2117"/>
                        <a:pt x="485" y="2112"/>
                      </a:cubicBezTo>
                      <a:cubicBezTo>
                        <a:pt x="438" y="2105"/>
                        <a:pt x="386" y="2079"/>
                        <a:pt x="341" y="2064"/>
                      </a:cubicBezTo>
                      <a:cubicBezTo>
                        <a:pt x="323" y="2058"/>
                        <a:pt x="311" y="2038"/>
                        <a:pt x="293" y="2032"/>
                      </a:cubicBezTo>
                      <a:cubicBezTo>
                        <a:pt x="260" y="2021"/>
                        <a:pt x="213" y="2013"/>
                        <a:pt x="181" y="2000"/>
                      </a:cubicBezTo>
                      <a:cubicBezTo>
                        <a:pt x="179" y="1999"/>
                        <a:pt x="181" y="1995"/>
                        <a:pt x="181" y="1992"/>
                      </a:cubicBezTo>
                      <a:close/>
                    </a:path>
                  </a:pathLst>
                </a:custGeom>
                <a:solidFill>
                  <a:srgbClr val="993366"/>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sp>
              <p:nvSpPr>
                <p:cNvPr id="72" name="Freeform 57"/>
                <p:cNvSpPr>
                  <a:spLocks noChangeAspect="1"/>
                </p:cNvSpPr>
                <p:nvPr/>
              </p:nvSpPr>
              <p:spPr bwMode="auto">
                <a:xfrm>
                  <a:off x="1141" y="2648"/>
                  <a:ext cx="457" cy="424"/>
                </a:xfrm>
                <a:custGeom>
                  <a:avLst/>
                  <a:gdLst/>
                  <a:ahLst/>
                  <a:cxnLst>
                    <a:cxn ang="0">
                      <a:pos x="56" y="32"/>
                    </a:cxn>
                    <a:cxn ang="0">
                      <a:pos x="224" y="16"/>
                    </a:cxn>
                    <a:cxn ang="0">
                      <a:pos x="272" y="32"/>
                    </a:cxn>
                    <a:cxn ang="0">
                      <a:pos x="296" y="56"/>
                    </a:cxn>
                    <a:cxn ang="0">
                      <a:pos x="344" y="72"/>
                    </a:cxn>
                    <a:cxn ang="0">
                      <a:pos x="392" y="160"/>
                    </a:cxn>
                    <a:cxn ang="0">
                      <a:pos x="312" y="424"/>
                    </a:cxn>
                    <a:cxn ang="0">
                      <a:pos x="216" y="400"/>
                    </a:cxn>
                    <a:cxn ang="0">
                      <a:pos x="96" y="328"/>
                    </a:cxn>
                    <a:cxn ang="0">
                      <a:pos x="32" y="184"/>
                    </a:cxn>
                    <a:cxn ang="0">
                      <a:pos x="16" y="160"/>
                    </a:cxn>
                    <a:cxn ang="0">
                      <a:pos x="0" y="112"/>
                    </a:cxn>
                    <a:cxn ang="0">
                      <a:pos x="8" y="48"/>
                    </a:cxn>
                    <a:cxn ang="0">
                      <a:pos x="16" y="8"/>
                    </a:cxn>
                    <a:cxn ang="0">
                      <a:pos x="56" y="16"/>
                    </a:cxn>
                    <a:cxn ang="0">
                      <a:pos x="56" y="32"/>
                    </a:cxn>
                  </a:cxnLst>
                  <a:rect l="0" t="0" r="r" b="b"/>
                  <a:pathLst>
                    <a:path w="457" h="424">
                      <a:moveTo>
                        <a:pt x="56" y="32"/>
                      </a:moveTo>
                      <a:cubicBezTo>
                        <a:pt x="135" y="23"/>
                        <a:pt x="147" y="6"/>
                        <a:pt x="224" y="16"/>
                      </a:cubicBezTo>
                      <a:cubicBezTo>
                        <a:pt x="240" y="21"/>
                        <a:pt x="260" y="20"/>
                        <a:pt x="272" y="32"/>
                      </a:cubicBezTo>
                      <a:cubicBezTo>
                        <a:pt x="280" y="40"/>
                        <a:pt x="286" y="51"/>
                        <a:pt x="296" y="56"/>
                      </a:cubicBezTo>
                      <a:cubicBezTo>
                        <a:pt x="311" y="64"/>
                        <a:pt x="344" y="72"/>
                        <a:pt x="344" y="72"/>
                      </a:cubicBezTo>
                      <a:cubicBezTo>
                        <a:pt x="359" y="117"/>
                        <a:pt x="356" y="136"/>
                        <a:pt x="392" y="160"/>
                      </a:cubicBezTo>
                      <a:cubicBezTo>
                        <a:pt x="457" y="258"/>
                        <a:pt x="420" y="388"/>
                        <a:pt x="312" y="424"/>
                      </a:cubicBezTo>
                      <a:cubicBezTo>
                        <a:pt x="247" y="413"/>
                        <a:pt x="279" y="421"/>
                        <a:pt x="216" y="400"/>
                      </a:cubicBezTo>
                      <a:cubicBezTo>
                        <a:pt x="172" y="385"/>
                        <a:pt x="141" y="343"/>
                        <a:pt x="96" y="328"/>
                      </a:cubicBezTo>
                      <a:cubicBezTo>
                        <a:pt x="50" y="282"/>
                        <a:pt x="63" y="231"/>
                        <a:pt x="32" y="184"/>
                      </a:cubicBezTo>
                      <a:cubicBezTo>
                        <a:pt x="27" y="176"/>
                        <a:pt x="20" y="169"/>
                        <a:pt x="16" y="160"/>
                      </a:cubicBezTo>
                      <a:cubicBezTo>
                        <a:pt x="9" y="145"/>
                        <a:pt x="0" y="112"/>
                        <a:pt x="0" y="112"/>
                      </a:cubicBezTo>
                      <a:cubicBezTo>
                        <a:pt x="3" y="91"/>
                        <a:pt x="5" y="69"/>
                        <a:pt x="8" y="48"/>
                      </a:cubicBezTo>
                      <a:cubicBezTo>
                        <a:pt x="10" y="35"/>
                        <a:pt x="5" y="16"/>
                        <a:pt x="16" y="8"/>
                      </a:cubicBezTo>
                      <a:cubicBezTo>
                        <a:pt x="27" y="0"/>
                        <a:pt x="43" y="13"/>
                        <a:pt x="56" y="16"/>
                      </a:cubicBezTo>
                      <a:cubicBezTo>
                        <a:pt x="87" y="36"/>
                        <a:pt x="90" y="32"/>
                        <a:pt x="56" y="32"/>
                      </a:cubicBezTo>
                      <a:close/>
                    </a:path>
                  </a:pathLst>
                </a:custGeom>
                <a:solidFill>
                  <a:srgbClr val="993366"/>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sp>
              <p:nvSpPr>
                <p:cNvPr id="73" name="Freeform 58"/>
                <p:cNvSpPr>
                  <a:spLocks noChangeAspect="1"/>
                </p:cNvSpPr>
                <p:nvPr/>
              </p:nvSpPr>
              <p:spPr bwMode="auto">
                <a:xfrm>
                  <a:off x="1689" y="2320"/>
                  <a:ext cx="692" cy="1096"/>
                </a:xfrm>
                <a:custGeom>
                  <a:avLst/>
                  <a:gdLst/>
                  <a:ahLst/>
                  <a:cxnLst>
                    <a:cxn ang="0">
                      <a:pos x="52" y="224"/>
                    </a:cxn>
                    <a:cxn ang="0">
                      <a:pos x="140" y="200"/>
                    </a:cxn>
                    <a:cxn ang="0">
                      <a:pos x="204" y="168"/>
                    </a:cxn>
                    <a:cxn ang="0">
                      <a:pos x="252" y="136"/>
                    </a:cxn>
                    <a:cxn ang="0">
                      <a:pos x="292" y="72"/>
                    </a:cxn>
                    <a:cxn ang="0">
                      <a:pos x="316" y="80"/>
                    </a:cxn>
                    <a:cxn ang="0">
                      <a:pos x="308" y="144"/>
                    </a:cxn>
                    <a:cxn ang="0">
                      <a:pos x="316" y="216"/>
                    </a:cxn>
                    <a:cxn ang="0">
                      <a:pos x="348" y="288"/>
                    </a:cxn>
                    <a:cxn ang="0">
                      <a:pos x="396" y="304"/>
                    </a:cxn>
                    <a:cxn ang="0">
                      <a:pos x="436" y="208"/>
                    </a:cxn>
                    <a:cxn ang="0">
                      <a:pos x="452" y="80"/>
                    </a:cxn>
                    <a:cxn ang="0">
                      <a:pos x="468" y="56"/>
                    </a:cxn>
                    <a:cxn ang="0">
                      <a:pos x="516" y="40"/>
                    </a:cxn>
                    <a:cxn ang="0">
                      <a:pos x="532" y="16"/>
                    </a:cxn>
                    <a:cxn ang="0">
                      <a:pos x="580" y="0"/>
                    </a:cxn>
                    <a:cxn ang="0">
                      <a:pos x="644" y="8"/>
                    </a:cxn>
                    <a:cxn ang="0">
                      <a:pos x="692" y="104"/>
                    </a:cxn>
                    <a:cxn ang="0">
                      <a:pos x="636" y="352"/>
                    </a:cxn>
                    <a:cxn ang="0">
                      <a:pos x="612" y="368"/>
                    </a:cxn>
                    <a:cxn ang="0">
                      <a:pos x="524" y="400"/>
                    </a:cxn>
                    <a:cxn ang="0">
                      <a:pos x="564" y="584"/>
                    </a:cxn>
                    <a:cxn ang="0">
                      <a:pos x="516" y="672"/>
                    </a:cxn>
                    <a:cxn ang="0">
                      <a:pos x="452" y="688"/>
                    </a:cxn>
                    <a:cxn ang="0">
                      <a:pos x="444" y="816"/>
                    </a:cxn>
                    <a:cxn ang="0">
                      <a:pos x="508" y="824"/>
                    </a:cxn>
                    <a:cxn ang="0">
                      <a:pos x="380" y="1040"/>
                    </a:cxn>
                    <a:cxn ang="0">
                      <a:pos x="252" y="1080"/>
                    </a:cxn>
                    <a:cxn ang="0">
                      <a:pos x="172" y="1096"/>
                    </a:cxn>
                    <a:cxn ang="0">
                      <a:pos x="116" y="1072"/>
                    </a:cxn>
                    <a:cxn ang="0">
                      <a:pos x="20" y="944"/>
                    </a:cxn>
                    <a:cxn ang="0">
                      <a:pos x="20" y="864"/>
                    </a:cxn>
                    <a:cxn ang="0">
                      <a:pos x="76" y="848"/>
                    </a:cxn>
                    <a:cxn ang="0">
                      <a:pos x="180" y="864"/>
                    </a:cxn>
                    <a:cxn ang="0">
                      <a:pos x="252" y="904"/>
                    </a:cxn>
                    <a:cxn ang="0">
                      <a:pos x="300" y="840"/>
                    </a:cxn>
                    <a:cxn ang="0">
                      <a:pos x="292" y="712"/>
                    </a:cxn>
                    <a:cxn ang="0">
                      <a:pos x="284" y="688"/>
                    </a:cxn>
                    <a:cxn ang="0">
                      <a:pos x="236" y="672"/>
                    </a:cxn>
                    <a:cxn ang="0">
                      <a:pos x="164" y="616"/>
                    </a:cxn>
                    <a:cxn ang="0">
                      <a:pos x="92" y="584"/>
                    </a:cxn>
                    <a:cxn ang="0">
                      <a:pos x="60" y="512"/>
                    </a:cxn>
                    <a:cxn ang="0">
                      <a:pos x="52" y="488"/>
                    </a:cxn>
                    <a:cxn ang="0">
                      <a:pos x="4" y="280"/>
                    </a:cxn>
                    <a:cxn ang="0">
                      <a:pos x="68" y="208"/>
                    </a:cxn>
                    <a:cxn ang="0">
                      <a:pos x="52" y="224"/>
                    </a:cxn>
                  </a:cxnLst>
                  <a:rect l="0" t="0" r="r" b="b"/>
                  <a:pathLst>
                    <a:path w="692" h="1096">
                      <a:moveTo>
                        <a:pt x="52" y="224"/>
                      </a:moveTo>
                      <a:cubicBezTo>
                        <a:pt x="82" y="217"/>
                        <a:pt x="110" y="207"/>
                        <a:pt x="140" y="200"/>
                      </a:cubicBezTo>
                      <a:cubicBezTo>
                        <a:pt x="215" y="150"/>
                        <a:pt x="96" y="227"/>
                        <a:pt x="204" y="168"/>
                      </a:cubicBezTo>
                      <a:cubicBezTo>
                        <a:pt x="221" y="159"/>
                        <a:pt x="252" y="136"/>
                        <a:pt x="252" y="136"/>
                      </a:cubicBezTo>
                      <a:cubicBezTo>
                        <a:pt x="264" y="100"/>
                        <a:pt x="252" y="85"/>
                        <a:pt x="292" y="72"/>
                      </a:cubicBezTo>
                      <a:cubicBezTo>
                        <a:pt x="300" y="75"/>
                        <a:pt x="314" y="72"/>
                        <a:pt x="316" y="80"/>
                      </a:cubicBezTo>
                      <a:cubicBezTo>
                        <a:pt x="321" y="101"/>
                        <a:pt x="308" y="123"/>
                        <a:pt x="308" y="144"/>
                      </a:cubicBezTo>
                      <a:cubicBezTo>
                        <a:pt x="308" y="168"/>
                        <a:pt x="311" y="192"/>
                        <a:pt x="316" y="216"/>
                      </a:cubicBezTo>
                      <a:cubicBezTo>
                        <a:pt x="317" y="223"/>
                        <a:pt x="333" y="278"/>
                        <a:pt x="348" y="288"/>
                      </a:cubicBezTo>
                      <a:cubicBezTo>
                        <a:pt x="362" y="297"/>
                        <a:pt x="396" y="304"/>
                        <a:pt x="396" y="304"/>
                      </a:cubicBezTo>
                      <a:cubicBezTo>
                        <a:pt x="437" y="243"/>
                        <a:pt x="425" y="275"/>
                        <a:pt x="436" y="208"/>
                      </a:cubicBezTo>
                      <a:cubicBezTo>
                        <a:pt x="438" y="188"/>
                        <a:pt x="435" y="115"/>
                        <a:pt x="452" y="80"/>
                      </a:cubicBezTo>
                      <a:cubicBezTo>
                        <a:pt x="456" y="71"/>
                        <a:pt x="460" y="61"/>
                        <a:pt x="468" y="56"/>
                      </a:cubicBezTo>
                      <a:cubicBezTo>
                        <a:pt x="482" y="47"/>
                        <a:pt x="516" y="40"/>
                        <a:pt x="516" y="40"/>
                      </a:cubicBezTo>
                      <a:cubicBezTo>
                        <a:pt x="521" y="32"/>
                        <a:pt x="524" y="21"/>
                        <a:pt x="532" y="16"/>
                      </a:cubicBezTo>
                      <a:cubicBezTo>
                        <a:pt x="546" y="7"/>
                        <a:pt x="580" y="0"/>
                        <a:pt x="580" y="0"/>
                      </a:cubicBezTo>
                      <a:cubicBezTo>
                        <a:pt x="601" y="3"/>
                        <a:pt x="623" y="2"/>
                        <a:pt x="644" y="8"/>
                      </a:cubicBezTo>
                      <a:cubicBezTo>
                        <a:pt x="682" y="18"/>
                        <a:pt x="684" y="72"/>
                        <a:pt x="692" y="104"/>
                      </a:cubicBezTo>
                      <a:cubicBezTo>
                        <a:pt x="684" y="196"/>
                        <a:pt x="664" y="267"/>
                        <a:pt x="636" y="352"/>
                      </a:cubicBezTo>
                      <a:cubicBezTo>
                        <a:pt x="633" y="361"/>
                        <a:pt x="621" y="365"/>
                        <a:pt x="612" y="368"/>
                      </a:cubicBezTo>
                      <a:cubicBezTo>
                        <a:pt x="576" y="381"/>
                        <a:pt x="556" y="379"/>
                        <a:pt x="524" y="400"/>
                      </a:cubicBezTo>
                      <a:cubicBezTo>
                        <a:pt x="502" y="467"/>
                        <a:pt x="500" y="541"/>
                        <a:pt x="564" y="584"/>
                      </a:cubicBezTo>
                      <a:cubicBezTo>
                        <a:pt x="559" y="608"/>
                        <a:pt x="539" y="659"/>
                        <a:pt x="516" y="672"/>
                      </a:cubicBezTo>
                      <a:cubicBezTo>
                        <a:pt x="497" y="683"/>
                        <a:pt x="473" y="681"/>
                        <a:pt x="452" y="688"/>
                      </a:cubicBezTo>
                      <a:cubicBezTo>
                        <a:pt x="442" y="718"/>
                        <a:pt x="417" y="789"/>
                        <a:pt x="444" y="816"/>
                      </a:cubicBezTo>
                      <a:cubicBezTo>
                        <a:pt x="459" y="831"/>
                        <a:pt x="487" y="821"/>
                        <a:pt x="508" y="824"/>
                      </a:cubicBezTo>
                      <a:cubicBezTo>
                        <a:pt x="485" y="892"/>
                        <a:pt x="445" y="1004"/>
                        <a:pt x="380" y="1040"/>
                      </a:cubicBezTo>
                      <a:cubicBezTo>
                        <a:pt x="346" y="1059"/>
                        <a:pt x="292" y="1072"/>
                        <a:pt x="252" y="1080"/>
                      </a:cubicBezTo>
                      <a:cubicBezTo>
                        <a:pt x="225" y="1086"/>
                        <a:pt x="172" y="1096"/>
                        <a:pt x="172" y="1096"/>
                      </a:cubicBezTo>
                      <a:cubicBezTo>
                        <a:pt x="148" y="1090"/>
                        <a:pt x="134" y="1090"/>
                        <a:pt x="116" y="1072"/>
                      </a:cubicBezTo>
                      <a:cubicBezTo>
                        <a:pt x="78" y="1034"/>
                        <a:pt x="81" y="964"/>
                        <a:pt x="20" y="944"/>
                      </a:cubicBezTo>
                      <a:cubicBezTo>
                        <a:pt x="11" y="917"/>
                        <a:pt x="0" y="896"/>
                        <a:pt x="20" y="864"/>
                      </a:cubicBezTo>
                      <a:cubicBezTo>
                        <a:pt x="30" y="848"/>
                        <a:pt x="58" y="854"/>
                        <a:pt x="76" y="848"/>
                      </a:cubicBezTo>
                      <a:cubicBezTo>
                        <a:pt x="88" y="849"/>
                        <a:pt x="155" y="850"/>
                        <a:pt x="180" y="864"/>
                      </a:cubicBezTo>
                      <a:cubicBezTo>
                        <a:pt x="263" y="910"/>
                        <a:pt x="198" y="886"/>
                        <a:pt x="252" y="904"/>
                      </a:cubicBezTo>
                      <a:cubicBezTo>
                        <a:pt x="280" y="885"/>
                        <a:pt x="289" y="872"/>
                        <a:pt x="300" y="840"/>
                      </a:cubicBezTo>
                      <a:cubicBezTo>
                        <a:pt x="297" y="797"/>
                        <a:pt x="296" y="755"/>
                        <a:pt x="292" y="712"/>
                      </a:cubicBezTo>
                      <a:cubicBezTo>
                        <a:pt x="291" y="704"/>
                        <a:pt x="291" y="693"/>
                        <a:pt x="284" y="688"/>
                      </a:cubicBezTo>
                      <a:cubicBezTo>
                        <a:pt x="270" y="678"/>
                        <a:pt x="250" y="681"/>
                        <a:pt x="236" y="672"/>
                      </a:cubicBezTo>
                      <a:cubicBezTo>
                        <a:pt x="211" y="655"/>
                        <a:pt x="192" y="628"/>
                        <a:pt x="164" y="616"/>
                      </a:cubicBezTo>
                      <a:cubicBezTo>
                        <a:pt x="78" y="578"/>
                        <a:pt x="146" y="620"/>
                        <a:pt x="92" y="584"/>
                      </a:cubicBezTo>
                      <a:cubicBezTo>
                        <a:pt x="67" y="546"/>
                        <a:pt x="79" y="569"/>
                        <a:pt x="60" y="512"/>
                      </a:cubicBezTo>
                      <a:cubicBezTo>
                        <a:pt x="57" y="504"/>
                        <a:pt x="52" y="488"/>
                        <a:pt x="52" y="488"/>
                      </a:cubicBezTo>
                      <a:cubicBezTo>
                        <a:pt x="42" y="417"/>
                        <a:pt x="27" y="348"/>
                        <a:pt x="4" y="280"/>
                      </a:cubicBezTo>
                      <a:cubicBezTo>
                        <a:pt x="12" y="207"/>
                        <a:pt x="2" y="191"/>
                        <a:pt x="68" y="208"/>
                      </a:cubicBezTo>
                      <a:cubicBezTo>
                        <a:pt x="79" y="240"/>
                        <a:pt x="84" y="235"/>
                        <a:pt x="52" y="224"/>
                      </a:cubicBezTo>
                      <a:close/>
                    </a:path>
                  </a:pathLst>
                </a:custGeom>
                <a:solidFill>
                  <a:srgbClr val="993366"/>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grpSp>
          <p:sp>
            <p:nvSpPr>
              <p:cNvPr id="51" name="Freeform 59"/>
              <p:cNvSpPr>
                <a:spLocks noChangeAspect="1"/>
              </p:cNvSpPr>
              <p:nvPr/>
            </p:nvSpPr>
            <p:spPr bwMode="auto">
              <a:xfrm>
                <a:off x="1150" y="1820"/>
                <a:ext cx="491" cy="686"/>
              </a:xfrm>
              <a:custGeom>
                <a:avLst/>
                <a:gdLst/>
                <a:ahLst/>
                <a:cxnLst>
                  <a:cxn ang="0">
                    <a:pos x="1448" y="58"/>
                  </a:cxn>
                  <a:cxn ang="0">
                    <a:pos x="1640" y="98"/>
                  </a:cxn>
                  <a:cxn ang="0">
                    <a:pos x="1752" y="378"/>
                  </a:cxn>
                  <a:cxn ang="0">
                    <a:pos x="2000" y="466"/>
                  </a:cxn>
                  <a:cxn ang="0">
                    <a:pos x="1960" y="610"/>
                  </a:cxn>
                  <a:cxn ang="0">
                    <a:pos x="2368" y="538"/>
                  </a:cxn>
                  <a:cxn ang="0">
                    <a:pos x="2776" y="514"/>
                  </a:cxn>
                  <a:cxn ang="0">
                    <a:pos x="2976" y="674"/>
                  </a:cxn>
                  <a:cxn ang="0">
                    <a:pos x="3072" y="842"/>
                  </a:cxn>
                  <a:cxn ang="0">
                    <a:pos x="3056" y="1234"/>
                  </a:cxn>
                  <a:cxn ang="0">
                    <a:pos x="3080" y="1402"/>
                  </a:cxn>
                  <a:cxn ang="0">
                    <a:pos x="3184" y="2002"/>
                  </a:cxn>
                  <a:cxn ang="0">
                    <a:pos x="3152" y="2490"/>
                  </a:cxn>
                  <a:cxn ang="0">
                    <a:pos x="3032" y="2426"/>
                  </a:cxn>
                  <a:cxn ang="0">
                    <a:pos x="2872" y="2506"/>
                  </a:cxn>
                  <a:cxn ang="0">
                    <a:pos x="2552" y="2626"/>
                  </a:cxn>
                  <a:cxn ang="0">
                    <a:pos x="2296" y="2770"/>
                  </a:cxn>
                  <a:cxn ang="0">
                    <a:pos x="2320" y="3010"/>
                  </a:cxn>
                  <a:cxn ang="0">
                    <a:pos x="2336" y="3082"/>
                  </a:cxn>
                  <a:cxn ang="0">
                    <a:pos x="2384" y="3322"/>
                  </a:cxn>
                  <a:cxn ang="0">
                    <a:pos x="2592" y="3490"/>
                  </a:cxn>
                  <a:cxn ang="0">
                    <a:pos x="2736" y="3634"/>
                  </a:cxn>
                  <a:cxn ang="0">
                    <a:pos x="2776" y="3818"/>
                  </a:cxn>
                  <a:cxn ang="0">
                    <a:pos x="2600" y="3866"/>
                  </a:cxn>
                  <a:cxn ang="0">
                    <a:pos x="2520" y="3954"/>
                  </a:cxn>
                  <a:cxn ang="0">
                    <a:pos x="2384" y="4026"/>
                  </a:cxn>
                  <a:cxn ang="0">
                    <a:pos x="2400" y="4354"/>
                  </a:cxn>
                  <a:cxn ang="0">
                    <a:pos x="2440" y="4418"/>
                  </a:cxn>
                  <a:cxn ang="0">
                    <a:pos x="2160" y="4314"/>
                  </a:cxn>
                  <a:cxn ang="0">
                    <a:pos x="1576" y="4386"/>
                  </a:cxn>
                  <a:cxn ang="0">
                    <a:pos x="1336" y="4410"/>
                  </a:cxn>
                  <a:cxn ang="0">
                    <a:pos x="1224" y="4306"/>
                  </a:cxn>
                  <a:cxn ang="0">
                    <a:pos x="1024" y="4266"/>
                  </a:cxn>
                  <a:cxn ang="0">
                    <a:pos x="832" y="4154"/>
                  </a:cxn>
                  <a:cxn ang="0">
                    <a:pos x="576" y="4202"/>
                  </a:cxn>
                  <a:cxn ang="0">
                    <a:pos x="424" y="3754"/>
                  </a:cxn>
                  <a:cxn ang="0">
                    <a:pos x="504" y="3602"/>
                  </a:cxn>
                  <a:cxn ang="0">
                    <a:pos x="616" y="3466"/>
                  </a:cxn>
                  <a:cxn ang="0">
                    <a:pos x="536" y="3362"/>
                  </a:cxn>
                  <a:cxn ang="0">
                    <a:pos x="64" y="2946"/>
                  </a:cxn>
                  <a:cxn ang="0">
                    <a:pos x="88" y="2522"/>
                  </a:cxn>
                  <a:cxn ang="0">
                    <a:pos x="16" y="2266"/>
                  </a:cxn>
                  <a:cxn ang="0">
                    <a:pos x="64" y="2018"/>
                  </a:cxn>
                  <a:cxn ang="0">
                    <a:pos x="112" y="1618"/>
                  </a:cxn>
                  <a:cxn ang="0">
                    <a:pos x="328" y="1618"/>
                  </a:cxn>
                  <a:cxn ang="0">
                    <a:pos x="440" y="1530"/>
                  </a:cxn>
                  <a:cxn ang="0">
                    <a:pos x="408" y="1290"/>
                  </a:cxn>
                  <a:cxn ang="0">
                    <a:pos x="536" y="1210"/>
                  </a:cxn>
                  <a:cxn ang="0">
                    <a:pos x="632" y="954"/>
                  </a:cxn>
                  <a:cxn ang="0">
                    <a:pos x="600" y="778"/>
                  </a:cxn>
                  <a:cxn ang="0">
                    <a:pos x="720" y="666"/>
                  </a:cxn>
                  <a:cxn ang="0">
                    <a:pos x="896" y="674"/>
                  </a:cxn>
                  <a:cxn ang="0">
                    <a:pos x="976" y="810"/>
                  </a:cxn>
                  <a:cxn ang="0">
                    <a:pos x="1048" y="770"/>
                  </a:cxn>
                  <a:cxn ang="0">
                    <a:pos x="1280" y="618"/>
                  </a:cxn>
                  <a:cxn ang="0">
                    <a:pos x="1296" y="578"/>
                  </a:cxn>
                  <a:cxn ang="0">
                    <a:pos x="1248" y="362"/>
                  </a:cxn>
                  <a:cxn ang="0">
                    <a:pos x="1320" y="162"/>
                  </a:cxn>
                  <a:cxn ang="0">
                    <a:pos x="1328" y="2"/>
                  </a:cxn>
                </a:cxnLst>
                <a:rect l="0" t="0" r="r" b="b"/>
                <a:pathLst>
                  <a:path w="3256" h="4433">
                    <a:moveTo>
                      <a:pt x="1264" y="2"/>
                    </a:moveTo>
                    <a:cubicBezTo>
                      <a:pt x="1274" y="3"/>
                      <a:pt x="1349" y="3"/>
                      <a:pt x="1376" y="18"/>
                    </a:cubicBezTo>
                    <a:cubicBezTo>
                      <a:pt x="1425" y="45"/>
                      <a:pt x="1409" y="48"/>
                      <a:pt x="1448" y="58"/>
                    </a:cubicBezTo>
                    <a:cubicBezTo>
                      <a:pt x="1492" y="69"/>
                      <a:pt x="1518" y="69"/>
                      <a:pt x="1568" y="74"/>
                    </a:cubicBezTo>
                    <a:cubicBezTo>
                      <a:pt x="1584" y="79"/>
                      <a:pt x="1600" y="85"/>
                      <a:pt x="1616" y="90"/>
                    </a:cubicBezTo>
                    <a:cubicBezTo>
                      <a:pt x="1624" y="93"/>
                      <a:pt x="1640" y="98"/>
                      <a:pt x="1640" y="98"/>
                    </a:cubicBezTo>
                    <a:cubicBezTo>
                      <a:pt x="1657" y="150"/>
                      <a:pt x="1663" y="194"/>
                      <a:pt x="1712" y="226"/>
                    </a:cubicBezTo>
                    <a:cubicBezTo>
                      <a:pt x="1743" y="273"/>
                      <a:pt x="1734" y="291"/>
                      <a:pt x="1744" y="354"/>
                    </a:cubicBezTo>
                    <a:cubicBezTo>
                      <a:pt x="1745" y="362"/>
                      <a:pt x="1744" y="377"/>
                      <a:pt x="1752" y="378"/>
                    </a:cubicBezTo>
                    <a:cubicBezTo>
                      <a:pt x="1818" y="388"/>
                      <a:pt x="1885" y="383"/>
                      <a:pt x="1952" y="386"/>
                    </a:cubicBezTo>
                    <a:cubicBezTo>
                      <a:pt x="1992" y="399"/>
                      <a:pt x="1973" y="386"/>
                      <a:pt x="1992" y="442"/>
                    </a:cubicBezTo>
                    <a:cubicBezTo>
                      <a:pt x="1995" y="450"/>
                      <a:pt x="2000" y="466"/>
                      <a:pt x="2000" y="466"/>
                    </a:cubicBezTo>
                    <a:cubicBezTo>
                      <a:pt x="1998" y="479"/>
                      <a:pt x="1993" y="521"/>
                      <a:pt x="1984" y="538"/>
                    </a:cubicBezTo>
                    <a:cubicBezTo>
                      <a:pt x="1975" y="555"/>
                      <a:pt x="1952" y="586"/>
                      <a:pt x="1952" y="586"/>
                    </a:cubicBezTo>
                    <a:cubicBezTo>
                      <a:pt x="1955" y="594"/>
                      <a:pt x="1952" y="609"/>
                      <a:pt x="1960" y="610"/>
                    </a:cubicBezTo>
                    <a:cubicBezTo>
                      <a:pt x="1976" y="612"/>
                      <a:pt x="2200" y="596"/>
                      <a:pt x="2232" y="594"/>
                    </a:cubicBezTo>
                    <a:cubicBezTo>
                      <a:pt x="2250" y="588"/>
                      <a:pt x="2271" y="587"/>
                      <a:pt x="2288" y="578"/>
                    </a:cubicBezTo>
                    <a:cubicBezTo>
                      <a:pt x="2383" y="530"/>
                      <a:pt x="2296" y="556"/>
                      <a:pt x="2368" y="538"/>
                    </a:cubicBezTo>
                    <a:cubicBezTo>
                      <a:pt x="2444" y="462"/>
                      <a:pt x="2521" y="435"/>
                      <a:pt x="2624" y="418"/>
                    </a:cubicBezTo>
                    <a:cubicBezTo>
                      <a:pt x="2656" y="426"/>
                      <a:pt x="2689" y="432"/>
                      <a:pt x="2720" y="442"/>
                    </a:cubicBezTo>
                    <a:cubicBezTo>
                      <a:pt x="2737" y="467"/>
                      <a:pt x="2756" y="492"/>
                      <a:pt x="2776" y="514"/>
                    </a:cubicBezTo>
                    <a:cubicBezTo>
                      <a:pt x="2791" y="531"/>
                      <a:pt x="2824" y="562"/>
                      <a:pt x="2824" y="562"/>
                    </a:cubicBezTo>
                    <a:cubicBezTo>
                      <a:pt x="2836" y="598"/>
                      <a:pt x="2850" y="593"/>
                      <a:pt x="2880" y="610"/>
                    </a:cubicBezTo>
                    <a:cubicBezTo>
                      <a:pt x="2913" y="628"/>
                      <a:pt x="2945" y="653"/>
                      <a:pt x="2976" y="674"/>
                    </a:cubicBezTo>
                    <a:cubicBezTo>
                      <a:pt x="2995" y="687"/>
                      <a:pt x="3008" y="706"/>
                      <a:pt x="3024" y="722"/>
                    </a:cubicBezTo>
                    <a:cubicBezTo>
                      <a:pt x="3032" y="730"/>
                      <a:pt x="3048" y="746"/>
                      <a:pt x="3048" y="746"/>
                    </a:cubicBezTo>
                    <a:cubicBezTo>
                      <a:pt x="3059" y="778"/>
                      <a:pt x="3062" y="810"/>
                      <a:pt x="3072" y="842"/>
                    </a:cubicBezTo>
                    <a:cubicBezTo>
                      <a:pt x="3077" y="858"/>
                      <a:pt x="3088" y="890"/>
                      <a:pt x="3088" y="890"/>
                    </a:cubicBezTo>
                    <a:cubicBezTo>
                      <a:pt x="3076" y="937"/>
                      <a:pt x="3084" y="980"/>
                      <a:pt x="3096" y="1026"/>
                    </a:cubicBezTo>
                    <a:cubicBezTo>
                      <a:pt x="3089" y="1102"/>
                      <a:pt x="3080" y="1163"/>
                      <a:pt x="3056" y="1234"/>
                    </a:cubicBezTo>
                    <a:cubicBezTo>
                      <a:pt x="3053" y="1243"/>
                      <a:pt x="3044" y="1249"/>
                      <a:pt x="3040" y="1258"/>
                    </a:cubicBezTo>
                    <a:cubicBezTo>
                      <a:pt x="3033" y="1273"/>
                      <a:pt x="3024" y="1306"/>
                      <a:pt x="3024" y="1306"/>
                    </a:cubicBezTo>
                    <a:cubicBezTo>
                      <a:pt x="3036" y="1342"/>
                      <a:pt x="3069" y="1368"/>
                      <a:pt x="3080" y="1402"/>
                    </a:cubicBezTo>
                    <a:cubicBezTo>
                      <a:pt x="3110" y="1491"/>
                      <a:pt x="3132" y="1574"/>
                      <a:pt x="3200" y="1642"/>
                    </a:cubicBezTo>
                    <a:cubicBezTo>
                      <a:pt x="3168" y="1738"/>
                      <a:pt x="3179" y="1639"/>
                      <a:pt x="3168" y="1818"/>
                    </a:cubicBezTo>
                    <a:cubicBezTo>
                      <a:pt x="3172" y="1882"/>
                      <a:pt x="3170" y="1941"/>
                      <a:pt x="3184" y="2002"/>
                    </a:cubicBezTo>
                    <a:cubicBezTo>
                      <a:pt x="3190" y="2029"/>
                      <a:pt x="3207" y="2048"/>
                      <a:pt x="3216" y="2074"/>
                    </a:cubicBezTo>
                    <a:cubicBezTo>
                      <a:pt x="3228" y="2170"/>
                      <a:pt x="3240" y="2266"/>
                      <a:pt x="3256" y="2362"/>
                    </a:cubicBezTo>
                    <a:cubicBezTo>
                      <a:pt x="3242" y="2444"/>
                      <a:pt x="3231" y="2464"/>
                      <a:pt x="3152" y="2490"/>
                    </a:cubicBezTo>
                    <a:cubicBezTo>
                      <a:pt x="3130" y="2486"/>
                      <a:pt x="3104" y="2490"/>
                      <a:pt x="3088" y="2474"/>
                    </a:cubicBezTo>
                    <a:cubicBezTo>
                      <a:pt x="3082" y="2468"/>
                      <a:pt x="3085" y="2457"/>
                      <a:pt x="3080" y="2450"/>
                    </a:cubicBezTo>
                    <a:cubicBezTo>
                      <a:pt x="3069" y="2436"/>
                      <a:pt x="3048" y="2431"/>
                      <a:pt x="3032" y="2426"/>
                    </a:cubicBezTo>
                    <a:cubicBezTo>
                      <a:pt x="3024" y="2431"/>
                      <a:pt x="3015" y="2435"/>
                      <a:pt x="3008" y="2442"/>
                    </a:cubicBezTo>
                    <a:cubicBezTo>
                      <a:pt x="3001" y="2449"/>
                      <a:pt x="3000" y="2461"/>
                      <a:pt x="2992" y="2466"/>
                    </a:cubicBezTo>
                    <a:cubicBezTo>
                      <a:pt x="2961" y="2485"/>
                      <a:pt x="2908" y="2494"/>
                      <a:pt x="2872" y="2506"/>
                    </a:cubicBezTo>
                    <a:cubicBezTo>
                      <a:pt x="2854" y="2512"/>
                      <a:pt x="2842" y="2532"/>
                      <a:pt x="2824" y="2538"/>
                    </a:cubicBezTo>
                    <a:cubicBezTo>
                      <a:pt x="2776" y="2554"/>
                      <a:pt x="2728" y="2570"/>
                      <a:pt x="2680" y="2586"/>
                    </a:cubicBezTo>
                    <a:cubicBezTo>
                      <a:pt x="2638" y="2600"/>
                      <a:pt x="2595" y="2612"/>
                      <a:pt x="2552" y="2626"/>
                    </a:cubicBezTo>
                    <a:cubicBezTo>
                      <a:pt x="2536" y="2631"/>
                      <a:pt x="2504" y="2642"/>
                      <a:pt x="2504" y="2642"/>
                    </a:cubicBezTo>
                    <a:cubicBezTo>
                      <a:pt x="2475" y="2685"/>
                      <a:pt x="2416" y="2698"/>
                      <a:pt x="2368" y="2714"/>
                    </a:cubicBezTo>
                    <a:cubicBezTo>
                      <a:pt x="2341" y="2723"/>
                      <a:pt x="2320" y="2754"/>
                      <a:pt x="2296" y="2770"/>
                    </a:cubicBezTo>
                    <a:cubicBezTo>
                      <a:pt x="2287" y="2796"/>
                      <a:pt x="2273" y="2816"/>
                      <a:pt x="2264" y="2842"/>
                    </a:cubicBezTo>
                    <a:cubicBezTo>
                      <a:pt x="2277" y="2882"/>
                      <a:pt x="2291" y="2922"/>
                      <a:pt x="2304" y="2962"/>
                    </a:cubicBezTo>
                    <a:cubicBezTo>
                      <a:pt x="2309" y="2978"/>
                      <a:pt x="2320" y="3010"/>
                      <a:pt x="2320" y="3010"/>
                    </a:cubicBezTo>
                    <a:cubicBezTo>
                      <a:pt x="2317" y="3018"/>
                      <a:pt x="2317" y="3027"/>
                      <a:pt x="2312" y="3034"/>
                    </a:cubicBezTo>
                    <a:cubicBezTo>
                      <a:pt x="2306" y="3042"/>
                      <a:pt x="2263" y="3052"/>
                      <a:pt x="2296" y="3074"/>
                    </a:cubicBezTo>
                    <a:cubicBezTo>
                      <a:pt x="2307" y="3082"/>
                      <a:pt x="2323" y="3079"/>
                      <a:pt x="2336" y="3082"/>
                    </a:cubicBezTo>
                    <a:cubicBezTo>
                      <a:pt x="2319" y="3134"/>
                      <a:pt x="2317" y="3201"/>
                      <a:pt x="2344" y="3250"/>
                    </a:cubicBezTo>
                    <a:cubicBezTo>
                      <a:pt x="2353" y="3267"/>
                      <a:pt x="2370" y="3280"/>
                      <a:pt x="2376" y="3298"/>
                    </a:cubicBezTo>
                    <a:cubicBezTo>
                      <a:pt x="2379" y="3306"/>
                      <a:pt x="2379" y="3315"/>
                      <a:pt x="2384" y="3322"/>
                    </a:cubicBezTo>
                    <a:cubicBezTo>
                      <a:pt x="2401" y="3343"/>
                      <a:pt x="2435" y="3345"/>
                      <a:pt x="2456" y="3362"/>
                    </a:cubicBezTo>
                    <a:cubicBezTo>
                      <a:pt x="2535" y="3428"/>
                      <a:pt x="2433" y="3347"/>
                      <a:pt x="2496" y="3410"/>
                    </a:cubicBezTo>
                    <a:cubicBezTo>
                      <a:pt x="2525" y="3439"/>
                      <a:pt x="2558" y="3467"/>
                      <a:pt x="2592" y="3490"/>
                    </a:cubicBezTo>
                    <a:cubicBezTo>
                      <a:pt x="2613" y="3521"/>
                      <a:pt x="2633" y="3562"/>
                      <a:pt x="2664" y="3586"/>
                    </a:cubicBezTo>
                    <a:cubicBezTo>
                      <a:pt x="2679" y="3598"/>
                      <a:pt x="2696" y="3607"/>
                      <a:pt x="2712" y="3618"/>
                    </a:cubicBezTo>
                    <a:cubicBezTo>
                      <a:pt x="2720" y="3623"/>
                      <a:pt x="2736" y="3634"/>
                      <a:pt x="2736" y="3634"/>
                    </a:cubicBezTo>
                    <a:cubicBezTo>
                      <a:pt x="2777" y="3696"/>
                      <a:pt x="2762" y="3664"/>
                      <a:pt x="2784" y="3730"/>
                    </a:cubicBezTo>
                    <a:cubicBezTo>
                      <a:pt x="2787" y="3738"/>
                      <a:pt x="2792" y="3754"/>
                      <a:pt x="2792" y="3754"/>
                    </a:cubicBezTo>
                    <a:cubicBezTo>
                      <a:pt x="2788" y="3776"/>
                      <a:pt x="2792" y="3802"/>
                      <a:pt x="2776" y="3818"/>
                    </a:cubicBezTo>
                    <a:cubicBezTo>
                      <a:pt x="2763" y="3831"/>
                      <a:pt x="2714" y="3838"/>
                      <a:pt x="2696" y="3842"/>
                    </a:cubicBezTo>
                    <a:cubicBezTo>
                      <a:pt x="2680" y="3846"/>
                      <a:pt x="2664" y="3846"/>
                      <a:pt x="2648" y="3850"/>
                    </a:cubicBezTo>
                    <a:cubicBezTo>
                      <a:pt x="2632" y="3854"/>
                      <a:pt x="2600" y="3866"/>
                      <a:pt x="2600" y="3866"/>
                    </a:cubicBezTo>
                    <a:cubicBezTo>
                      <a:pt x="2580" y="3926"/>
                      <a:pt x="2607" y="3852"/>
                      <a:pt x="2576" y="3914"/>
                    </a:cubicBezTo>
                    <a:cubicBezTo>
                      <a:pt x="2572" y="3922"/>
                      <a:pt x="2575" y="3933"/>
                      <a:pt x="2568" y="3938"/>
                    </a:cubicBezTo>
                    <a:cubicBezTo>
                      <a:pt x="2554" y="3948"/>
                      <a:pt x="2520" y="3954"/>
                      <a:pt x="2520" y="3954"/>
                    </a:cubicBezTo>
                    <a:cubicBezTo>
                      <a:pt x="2504" y="3979"/>
                      <a:pt x="2483" y="3990"/>
                      <a:pt x="2456" y="4002"/>
                    </a:cubicBezTo>
                    <a:cubicBezTo>
                      <a:pt x="2441" y="4009"/>
                      <a:pt x="2424" y="4013"/>
                      <a:pt x="2408" y="4018"/>
                    </a:cubicBezTo>
                    <a:cubicBezTo>
                      <a:pt x="2400" y="4021"/>
                      <a:pt x="2384" y="4026"/>
                      <a:pt x="2384" y="4026"/>
                    </a:cubicBezTo>
                    <a:cubicBezTo>
                      <a:pt x="2367" y="4076"/>
                      <a:pt x="2384" y="4122"/>
                      <a:pt x="2400" y="4170"/>
                    </a:cubicBezTo>
                    <a:cubicBezTo>
                      <a:pt x="2405" y="4186"/>
                      <a:pt x="2416" y="4218"/>
                      <a:pt x="2416" y="4218"/>
                    </a:cubicBezTo>
                    <a:cubicBezTo>
                      <a:pt x="2411" y="4252"/>
                      <a:pt x="2400" y="4324"/>
                      <a:pt x="2400" y="4354"/>
                    </a:cubicBezTo>
                    <a:cubicBezTo>
                      <a:pt x="2400" y="4362"/>
                      <a:pt x="2401" y="4373"/>
                      <a:pt x="2408" y="4378"/>
                    </a:cubicBezTo>
                    <a:cubicBezTo>
                      <a:pt x="2422" y="4388"/>
                      <a:pt x="2456" y="4394"/>
                      <a:pt x="2456" y="4394"/>
                    </a:cubicBezTo>
                    <a:cubicBezTo>
                      <a:pt x="2451" y="4402"/>
                      <a:pt x="2449" y="4416"/>
                      <a:pt x="2440" y="4418"/>
                    </a:cubicBezTo>
                    <a:cubicBezTo>
                      <a:pt x="2370" y="4433"/>
                      <a:pt x="2362" y="4370"/>
                      <a:pt x="2320" y="4338"/>
                    </a:cubicBezTo>
                    <a:cubicBezTo>
                      <a:pt x="2305" y="4326"/>
                      <a:pt x="2272" y="4306"/>
                      <a:pt x="2272" y="4306"/>
                    </a:cubicBezTo>
                    <a:cubicBezTo>
                      <a:pt x="2223" y="4318"/>
                      <a:pt x="2215" y="4322"/>
                      <a:pt x="2160" y="4314"/>
                    </a:cubicBezTo>
                    <a:cubicBezTo>
                      <a:pt x="2024" y="4325"/>
                      <a:pt x="1896" y="4361"/>
                      <a:pt x="1760" y="4370"/>
                    </a:cubicBezTo>
                    <a:cubicBezTo>
                      <a:pt x="1723" y="4382"/>
                      <a:pt x="1686" y="4388"/>
                      <a:pt x="1648" y="4394"/>
                    </a:cubicBezTo>
                    <a:cubicBezTo>
                      <a:pt x="1624" y="4391"/>
                      <a:pt x="1597" y="4397"/>
                      <a:pt x="1576" y="4386"/>
                    </a:cubicBezTo>
                    <a:cubicBezTo>
                      <a:pt x="1559" y="4377"/>
                      <a:pt x="1544" y="4338"/>
                      <a:pt x="1544" y="4338"/>
                    </a:cubicBezTo>
                    <a:cubicBezTo>
                      <a:pt x="1463" y="4345"/>
                      <a:pt x="1432" y="4346"/>
                      <a:pt x="1368" y="4386"/>
                    </a:cubicBezTo>
                    <a:cubicBezTo>
                      <a:pt x="1357" y="4393"/>
                      <a:pt x="1348" y="4404"/>
                      <a:pt x="1336" y="4410"/>
                    </a:cubicBezTo>
                    <a:cubicBezTo>
                      <a:pt x="1321" y="4418"/>
                      <a:pt x="1288" y="4426"/>
                      <a:pt x="1288" y="4426"/>
                    </a:cubicBezTo>
                    <a:cubicBezTo>
                      <a:pt x="1266" y="4393"/>
                      <a:pt x="1249" y="4365"/>
                      <a:pt x="1232" y="4330"/>
                    </a:cubicBezTo>
                    <a:cubicBezTo>
                      <a:pt x="1228" y="4322"/>
                      <a:pt x="1229" y="4313"/>
                      <a:pt x="1224" y="4306"/>
                    </a:cubicBezTo>
                    <a:cubicBezTo>
                      <a:pt x="1213" y="4292"/>
                      <a:pt x="1192" y="4287"/>
                      <a:pt x="1176" y="4282"/>
                    </a:cubicBezTo>
                    <a:cubicBezTo>
                      <a:pt x="1138" y="4295"/>
                      <a:pt x="1158" y="4292"/>
                      <a:pt x="1104" y="4282"/>
                    </a:cubicBezTo>
                    <a:cubicBezTo>
                      <a:pt x="1077" y="4277"/>
                      <a:pt x="1024" y="4266"/>
                      <a:pt x="1024" y="4266"/>
                    </a:cubicBezTo>
                    <a:cubicBezTo>
                      <a:pt x="967" y="4228"/>
                      <a:pt x="952" y="4231"/>
                      <a:pt x="888" y="4210"/>
                    </a:cubicBezTo>
                    <a:cubicBezTo>
                      <a:pt x="842" y="4141"/>
                      <a:pt x="903" y="4222"/>
                      <a:pt x="848" y="4178"/>
                    </a:cubicBezTo>
                    <a:cubicBezTo>
                      <a:pt x="840" y="4172"/>
                      <a:pt x="840" y="4159"/>
                      <a:pt x="832" y="4154"/>
                    </a:cubicBezTo>
                    <a:cubicBezTo>
                      <a:pt x="818" y="4145"/>
                      <a:pt x="784" y="4138"/>
                      <a:pt x="784" y="4138"/>
                    </a:cubicBezTo>
                    <a:cubicBezTo>
                      <a:pt x="737" y="4154"/>
                      <a:pt x="688" y="4174"/>
                      <a:pt x="640" y="4186"/>
                    </a:cubicBezTo>
                    <a:cubicBezTo>
                      <a:pt x="619" y="4191"/>
                      <a:pt x="576" y="4202"/>
                      <a:pt x="576" y="4202"/>
                    </a:cubicBezTo>
                    <a:cubicBezTo>
                      <a:pt x="486" y="4193"/>
                      <a:pt x="411" y="4169"/>
                      <a:pt x="320" y="4162"/>
                    </a:cubicBezTo>
                    <a:cubicBezTo>
                      <a:pt x="331" y="4061"/>
                      <a:pt x="341" y="3977"/>
                      <a:pt x="368" y="3882"/>
                    </a:cubicBezTo>
                    <a:cubicBezTo>
                      <a:pt x="382" y="3832"/>
                      <a:pt x="388" y="3790"/>
                      <a:pt x="424" y="3754"/>
                    </a:cubicBezTo>
                    <a:cubicBezTo>
                      <a:pt x="445" y="3690"/>
                      <a:pt x="413" y="3765"/>
                      <a:pt x="456" y="3722"/>
                    </a:cubicBezTo>
                    <a:cubicBezTo>
                      <a:pt x="462" y="3716"/>
                      <a:pt x="460" y="3706"/>
                      <a:pt x="464" y="3698"/>
                    </a:cubicBezTo>
                    <a:cubicBezTo>
                      <a:pt x="480" y="3666"/>
                      <a:pt x="493" y="3636"/>
                      <a:pt x="504" y="3602"/>
                    </a:cubicBezTo>
                    <a:cubicBezTo>
                      <a:pt x="509" y="3586"/>
                      <a:pt x="552" y="3586"/>
                      <a:pt x="552" y="3586"/>
                    </a:cubicBezTo>
                    <a:cubicBezTo>
                      <a:pt x="563" y="3570"/>
                      <a:pt x="578" y="3556"/>
                      <a:pt x="584" y="3538"/>
                    </a:cubicBezTo>
                    <a:cubicBezTo>
                      <a:pt x="603" y="3481"/>
                      <a:pt x="591" y="3504"/>
                      <a:pt x="616" y="3466"/>
                    </a:cubicBezTo>
                    <a:cubicBezTo>
                      <a:pt x="613" y="3450"/>
                      <a:pt x="615" y="3433"/>
                      <a:pt x="608" y="3418"/>
                    </a:cubicBezTo>
                    <a:cubicBezTo>
                      <a:pt x="604" y="3409"/>
                      <a:pt x="591" y="3408"/>
                      <a:pt x="584" y="3402"/>
                    </a:cubicBezTo>
                    <a:cubicBezTo>
                      <a:pt x="562" y="3384"/>
                      <a:pt x="562" y="3373"/>
                      <a:pt x="536" y="3362"/>
                    </a:cubicBezTo>
                    <a:cubicBezTo>
                      <a:pt x="463" y="3330"/>
                      <a:pt x="387" y="3319"/>
                      <a:pt x="320" y="3274"/>
                    </a:cubicBezTo>
                    <a:cubicBezTo>
                      <a:pt x="289" y="3227"/>
                      <a:pt x="229" y="3232"/>
                      <a:pt x="176" y="3226"/>
                    </a:cubicBezTo>
                    <a:cubicBezTo>
                      <a:pt x="104" y="3154"/>
                      <a:pt x="88" y="3042"/>
                      <a:pt x="64" y="2946"/>
                    </a:cubicBezTo>
                    <a:cubicBezTo>
                      <a:pt x="60" y="2868"/>
                      <a:pt x="88" y="2789"/>
                      <a:pt x="24" y="2746"/>
                    </a:cubicBezTo>
                    <a:cubicBezTo>
                      <a:pt x="3" y="2683"/>
                      <a:pt x="0" y="2620"/>
                      <a:pt x="16" y="2554"/>
                    </a:cubicBezTo>
                    <a:cubicBezTo>
                      <a:pt x="22" y="2528"/>
                      <a:pt x="88" y="2522"/>
                      <a:pt x="88" y="2522"/>
                    </a:cubicBezTo>
                    <a:cubicBezTo>
                      <a:pt x="82" y="2472"/>
                      <a:pt x="93" y="2400"/>
                      <a:pt x="48" y="2370"/>
                    </a:cubicBezTo>
                    <a:cubicBezTo>
                      <a:pt x="36" y="2322"/>
                      <a:pt x="43" y="2348"/>
                      <a:pt x="24" y="2290"/>
                    </a:cubicBezTo>
                    <a:cubicBezTo>
                      <a:pt x="21" y="2282"/>
                      <a:pt x="16" y="2266"/>
                      <a:pt x="16" y="2266"/>
                    </a:cubicBezTo>
                    <a:cubicBezTo>
                      <a:pt x="19" y="2207"/>
                      <a:pt x="14" y="2148"/>
                      <a:pt x="24" y="2090"/>
                    </a:cubicBezTo>
                    <a:cubicBezTo>
                      <a:pt x="25" y="2082"/>
                      <a:pt x="44" y="2089"/>
                      <a:pt x="48" y="2082"/>
                    </a:cubicBezTo>
                    <a:cubicBezTo>
                      <a:pt x="59" y="2063"/>
                      <a:pt x="57" y="2039"/>
                      <a:pt x="64" y="2018"/>
                    </a:cubicBezTo>
                    <a:cubicBezTo>
                      <a:pt x="81" y="1968"/>
                      <a:pt x="104" y="1922"/>
                      <a:pt x="120" y="1874"/>
                    </a:cubicBezTo>
                    <a:cubicBezTo>
                      <a:pt x="113" y="1813"/>
                      <a:pt x="102" y="1760"/>
                      <a:pt x="96" y="1698"/>
                    </a:cubicBezTo>
                    <a:cubicBezTo>
                      <a:pt x="98" y="1687"/>
                      <a:pt x="108" y="1621"/>
                      <a:pt x="112" y="1618"/>
                    </a:cubicBezTo>
                    <a:cubicBezTo>
                      <a:pt x="125" y="1609"/>
                      <a:pt x="203" y="1597"/>
                      <a:pt x="224" y="1594"/>
                    </a:cubicBezTo>
                    <a:cubicBezTo>
                      <a:pt x="243" y="1597"/>
                      <a:pt x="262" y="1598"/>
                      <a:pt x="280" y="1602"/>
                    </a:cubicBezTo>
                    <a:cubicBezTo>
                      <a:pt x="296" y="1606"/>
                      <a:pt x="328" y="1618"/>
                      <a:pt x="328" y="1618"/>
                    </a:cubicBezTo>
                    <a:cubicBezTo>
                      <a:pt x="344" y="1613"/>
                      <a:pt x="371" y="1618"/>
                      <a:pt x="376" y="1602"/>
                    </a:cubicBezTo>
                    <a:cubicBezTo>
                      <a:pt x="381" y="1586"/>
                      <a:pt x="376" y="1559"/>
                      <a:pt x="392" y="1554"/>
                    </a:cubicBezTo>
                    <a:cubicBezTo>
                      <a:pt x="425" y="1543"/>
                      <a:pt x="409" y="1551"/>
                      <a:pt x="440" y="1530"/>
                    </a:cubicBezTo>
                    <a:cubicBezTo>
                      <a:pt x="453" y="1491"/>
                      <a:pt x="465" y="1463"/>
                      <a:pt x="504" y="1450"/>
                    </a:cubicBezTo>
                    <a:cubicBezTo>
                      <a:pt x="483" y="1364"/>
                      <a:pt x="504" y="1402"/>
                      <a:pt x="440" y="1338"/>
                    </a:cubicBezTo>
                    <a:cubicBezTo>
                      <a:pt x="426" y="1324"/>
                      <a:pt x="408" y="1290"/>
                      <a:pt x="408" y="1290"/>
                    </a:cubicBezTo>
                    <a:cubicBezTo>
                      <a:pt x="411" y="1277"/>
                      <a:pt x="406" y="1260"/>
                      <a:pt x="416" y="1250"/>
                    </a:cubicBezTo>
                    <a:cubicBezTo>
                      <a:pt x="434" y="1232"/>
                      <a:pt x="464" y="1234"/>
                      <a:pt x="488" y="1226"/>
                    </a:cubicBezTo>
                    <a:cubicBezTo>
                      <a:pt x="504" y="1221"/>
                      <a:pt x="536" y="1210"/>
                      <a:pt x="536" y="1210"/>
                    </a:cubicBezTo>
                    <a:cubicBezTo>
                      <a:pt x="565" y="1122"/>
                      <a:pt x="519" y="1255"/>
                      <a:pt x="560" y="1162"/>
                    </a:cubicBezTo>
                    <a:cubicBezTo>
                      <a:pt x="585" y="1107"/>
                      <a:pt x="590" y="1045"/>
                      <a:pt x="624" y="994"/>
                    </a:cubicBezTo>
                    <a:cubicBezTo>
                      <a:pt x="627" y="981"/>
                      <a:pt x="628" y="967"/>
                      <a:pt x="632" y="954"/>
                    </a:cubicBezTo>
                    <a:cubicBezTo>
                      <a:pt x="636" y="938"/>
                      <a:pt x="648" y="906"/>
                      <a:pt x="648" y="906"/>
                    </a:cubicBezTo>
                    <a:cubicBezTo>
                      <a:pt x="647" y="900"/>
                      <a:pt x="638" y="838"/>
                      <a:pt x="632" y="826"/>
                    </a:cubicBezTo>
                    <a:cubicBezTo>
                      <a:pt x="623" y="809"/>
                      <a:pt x="600" y="778"/>
                      <a:pt x="600" y="778"/>
                    </a:cubicBezTo>
                    <a:cubicBezTo>
                      <a:pt x="608" y="753"/>
                      <a:pt x="611" y="702"/>
                      <a:pt x="624" y="682"/>
                    </a:cubicBezTo>
                    <a:cubicBezTo>
                      <a:pt x="629" y="675"/>
                      <a:pt x="640" y="675"/>
                      <a:pt x="648" y="674"/>
                    </a:cubicBezTo>
                    <a:cubicBezTo>
                      <a:pt x="672" y="670"/>
                      <a:pt x="696" y="669"/>
                      <a:pt x="720" y="666"/>
                    </a:cubicBezTo>
                    <a:cubicBezTo>
                      <a:pt x="781" y="646"/>
                      <a:pt x="751" y="653"/>
                      <a:pt x="808" y="642"/>
                    </a:cubicBezTo>
                    <a:cubicBezTo>
                      <a:pt x="832" y="645"/>
                      <a:pt x="857" y="642"/>
                      <a:pt x="880" y="650"/>
                    </a:cubicBezTo>
                    <a:cubicBezTo>
                      <a:pt x="889" y="653"/>
                      <a:pt x="888" y="669"/>
                      <a:pt x="896" y="674"/>
                    </a:cubicBezTo>
                    <a:cubicBezTo>
                      <a:pt x="910" y="683"/>
                      <a:pt x="928" y="685"/>
                      <a:pt x="944" y="690"/>
                    </a:cubicBezTo>
                    <a:cubicBezTo>
                      <a:pt x="952" y="693"/>
                      <a:pt x="968" y="698"/>
                      <a:pt x="968" y="698"/>
                    </a:cubicBezTo>
                    <a:cubicBezTo>
                      <a:pt x="980" y="734"/>
                      <a:pt x="952" y="776"/>
                      <a:pt x="976" y="810"/>
                    </a:cubicBezTo>
                    <a:cubicBezTo>
                      <a:pt x="987" y="826"/>
                      <a:pt x="1024" y="842"/>
                      <a:pt x="1024" y="842"/>
                    </a:cubicBezTo>
                    <a:cubicBezTo>
                      <a:pt x="1029" y="834"/>
                      <a:pt x="1037" y="827"/>
                      <a:pt x="1040" y="818"/>
                    </a:cubicBezTo>
                    <a:cubicBezTo>
                      <a:pt x="1045" y="803"/>
                      <a:pt x="1037" y="782"/>
                      <a:pt x="1048" y="770"/>
                    </a:cubicBezTo>
                    <a:cubicBezTo>
                      <a:pt x="1057" y="760"/>
                      <a:pt x="1122" y="749"/>
                      <a:pt x="1136" y="746"/>
                    </a:cubicBezTo>
                    <a:cubicBezTo>
                      <a:pt x="1143" y="681"/>
                      <a:pt x="1141" y="632"/>
                      <a:pt x="1208" y="610"/>
                    </a:cubicBezTo>
                    <a:cubicBezTo>
                      <a:pt x="1232" y="613"/>
                      <a:pt x="1256" y="614"/>
                      <a:pt x="1280" y="618"/>
                    </a:cubicBezTo>
                    <a:cubicBezTo>
                      <a:pt x="1288" y="619"/>
                      <a:pt x="1296" y="630"/>
                      <a:pt x="1304" y="626"/>
                    </a:cubicBezTo>
                    <a:cubicBezTo>
                      <a:pt x="1312" y="622"/>
                      <a:pt x="1309" y="610"/>
                      <a:pt x="1312" y="602"/>
                    </a:cubicBezTo>
                    <a:cubicBezTo>
                      <a:pt x="1307" y="594"/>
                      <a:pt x="1300" y="587"/>
                      <a:pt x="1296" y="578"/>
                    </a:cubicBezTo>
                    <a:cubicBezTo>
                      <a:pt x="1289" y="563"/>
                      <a:pt x="1280" y="530"/>
                      <a:pt x="1280" y="530"/>
                    </a:cubicBezTo>
                    <a:cubicBezTo>
                      <a:pt x="1297" y="480"/>
                      <a:pt x="1283" y="453"/>
                      <a:pt x="1264" y="410"/>
                    </a:cubicBezTo>
                    <a:cubicBezTo>
                      <a:pt x="1257" y="395"/>
                      <a:pt x="1248" y="362"/>
                      <a:pt x="1248" y="362"/>
                    </a:cubicBezTo>
                    <a:cubicBezTo>
                      <a:pt x="1264" y="357"/>
                      <a:pt x="1280" y="351"/>
                      <a:pt x="1296" y="346"/>
                    </a:cubicBezTo>
                    <a:cubicBezTo>
                      <a:pt x="1304" y="343"/>
                      <a:pt x="1320" y="338"/>
                      <a:pt x="1320" y="338"/>
                    </a:cubicBezTo>
                    <a:cubicBezTo>
                      <a:pt x="1339" y="280"/>
                      <a:pt x="1364" y="228"/>
                      <a:pt x="1320" y="162"/>
                    </a:cubicBezTo>
                    <a:cubicBezTo>
                      <a:pt x="1304" y="138"/>
                      <a:pt x="1288" y="114"/>
                      <a:pt x="1272" y="90"/>
                    </a:cubicBezTo>
                    <a:cubicBezTo>
                      <a:pt x="1263" y="76"/>
                      <a:pt x="1256" y="42"/>
                      <a:pt x="1256" y="42"/>
                    </a:cubicBezTo>
                    <a:cubicBezTo>
                      <a:pt x="1270" y="0"/>
                      <a:pt x="1290" y="15"/>
                      <a:pt x="1328" y="2"/>
                    </a:cubicBezTo>
                    <a:cubicBezTo>
                      <a:pt x="1354" y="19"/>
                      <a:pt x="1342" y="18"/>
                      <a:pt x="1360" y="18"/>
                    </a:cubicBezTo>
                  </a:path>
                </a:pathLst>
              </a:custGeom>
              <a:solidFill>
                <a:srgbClr val="FFFF00"/>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grpSp>
            <p:nvGrpSpPr>
              <p:cNvPr id="52" name="Group 60"/>
              <p:cNvGrpSpPr>
                <a:grpSpLocks noChangeAspect="1"/>
              </p:cNvGrpSpPr>
              <p:nvPr/>
            </p:nvGrpSpPr>
            <p:grpSpPr bwMode="auto">
              <a:xfrm>
                <a:off x="1177" y="2506"/>
                <a:ext cx="574" cy="677"/>
                <a:chOff x="-8" y="48"/>
                <a:chExt cx="3416" cy="4376"/>
              </a:xfrm>
            </p:grpSpPr>
            <p:sp>
              <p:nvSpPr>
                <p:cNvPr id="69" name="Freeform 61"/>
                <p:cNvSpPr>
                  <a:spLocks noChangeAspect="1"/>
                </p:cNvSpPr>
                <p:nvPr/>
              </p:nvSpPr>
              <p:spPr bwMode="auto">
                <a:xfrm>
                  <a:off x="-8" y="48"/>
                  <a:ext cx="3416" cy="3770"/>
                </a:xfrm>
                <a:custGeom>
                  <a:avLst/>
                  <a:gdLst/>
                  <a:ahLst/>
                  <a:cxnLst>
                    <a:cxn ang="0">
                      <a:pos x="280" y="1170"/>
                    </a:cxn>
                    <a:cxn ang="0">
                      <a:pos x="152" y="1162"/>
                    </a:cxn>
                    <a:cxn ang="0">
                      <a:pos x="208" y="1002"/>
                    </a:cxn>
                    <a:cxn ang="0">
                      <a:pos x="16" y="898"/>
                    </a:cxn>
                    <a:cxn ang="0">
                      <a:pos x="16" y="682"/>
                    </a:cxn>
                    <a:cxn ang="0">
                      <a:pos x="72" y="586"/>
                    </a:cxn>
                    <a:cxn ang="0">
                      <a:pos x="96" y="346"/>
                    </a:cxn>
                    <a:cxn ang="0">
                      <a:pos x="264" y="290"/>
                    </a:cxn>
                    <a:cxn ang="0">
                      <a:pos x="504" y="146"/>
                    </a:cxn>
                    <a:cxn ang="0">
                      <a:pos x="672" y="346"/>
                    </a:cxn>
                    <a:cxn ang="0">
                      <a:pos x="960" y="242"/>
                    </a:cxn>
                    <a:cxn ang="0">
                      <a:pos x="1032" y="162"/>
                    </a:cxn>
                    <a:cxn ang="0">
                      <a:pos x="1168" y="74"/>
                    </a:cxn>
                    <a:cxn ang="0">
                      <a:pos x="1392" y="2"/>
                    </a:cxn>
                    <a:cxn ang="0">
                      <a:pos x="1688" y="170"/>
                    </a:cxn>
                    <a:cxn ang="0">
                      <a:pos x="1992" y="330"/>
                    </a:cxn>
                    <a:cxn ang="0">
                      <a:pos x="1936" y="554"/>
                    </a:cxn>
                    <a:cxn ang="0">
                      <a:pos x="1664" y="642"/>
                    </a:cxn>
                    <a:cxn ang="0">
                      <a:pos x="1624" y="874"/>
                    </a:cxn>
                    <a:cxn ang="0">
                      <a:pos x="1624" y="1194"/>
                    </a:cxn>
                    <a:cxn ang="0">
                      <a:pos x="1832" y="1394"/>
                    </a:cxn>
                    <a:cxn ang="0">
                      <a:pos x="1968" y="1546"/>
                    </a:cxn>
                    <a:cxn ang="0">
                      <a:pos x="2168" y="1970"/>
                    </a:cxn>
                    <a:cxn ang="0">
                      <a:pos x="2408" y="2178"/>
                    </a:cxn>
                    <a:cxn ang="0">
                      <a:pos x="2712" y="2178"/>
                    </a:cxn>
                    <a:cxn ang="0">
                      <a:pos x="2648" y="2386"/>
                    </a:cxn>
                    <a:cxn ang="0">
                      <a:pos x="2888" y="2538"/>
                    </a:cxn>
                    <a:cxn ang="0">
                      <a:pos x="3232" y="2722"/>
                    </a:cxn>
                    <a:cxn ang="0">
                      <a:pos x="3416" y="2946"/>
                    </a:cxn>
                    <a:cxn ang="0">
                      <a:pos x="3288" y="3050"/>
                    </a:cxn>
                    <a:cxn ang="0">
                      <a:pos x="3080" y="2850"/>
                    </a:cxn>
                    <a:cxn ang="0">
                      <a:pos x="2888" y="2898"/>
                    </a:cxn>
                    <a:cxn ang="0">
                      <a:pos x="2920" y="3122"/>
                    </a:cxn>
                    <a:cxn ang="0">
                      <a:pos x="2880" y="3434"/>
                    </a:cxn>
                    <a:cxn ang="0">
                      <a:pos x="2760" y="3618"/>
                    </a:cxn>
                    <a:cxn ang="0">
                      <a:pos x="2504" y="3738"/>
                    </a:cxn>
                    <a:cxn ang="0">
                      <a:pos x="2584" y="3610"/>
                    </a:cxn>
                    <a:cxn ang="0">
                      <a:pos x="2704" y="3418"/>
                    </a:cxn>
                    <a:cxn ang="0">
                      <a:pos x="2592" y="3058"/>
                    </a:cxn>
                    <a:cxn ang="0">
                      <a:pos x="2360" y="2890"/>
                    </a:cxn>
                    <a:cxn ang="0">
                      <a:pos x="2184" y="2674"/>
                    </a:cxn>
                    <a:cxn ang="0">
                      <a:pos x="2048" y="2530"/>
                    </a:cxn>
                    <a:cxn ang="0">
                      <a:pos x="1672" y="2330"/>
                    </a:cxn>
                    <a:cxn ang="0">
                      <a:pos x="1280" y="1906"/>
                    </a:cxn>
                    <a:cxn ang="0">
                      <a:pos x="1192" y="1786"/>
                    </a:cxn>
                    <a:cxn ang="0">
                      <a:pos x="1016" y="1538"/>
                    </a:cxn>
                    <a:cxn ang="0">
                      <a:pos x="856" y="1194"/>
                    </a:cxn>
                    <a:cxn ang="0">
                      <a:pos x="616" y="994"/>
                    </a:cxn>
                  </a:cxnLst>
                  <a:rect l="0" t="0" r="r" b="b"/>
                  <a:pathLst>
                    <a:path w="3416" h="3770">
                      <a:moveTo>
                        <a:pt x="496" y="986"/>
                      </a:moveTo>
                      <a:cubicBezTo>
                        <a:pt x="425" y="1004"/>
                        <a:pt x="437" y="1039"/>
                        <a:pt x="384" y="1074"/>
                      </a:cubicBezTo>
                      <a:cubicBezTo>
                        <a:pt x="358" y="1113"/>
                        <a:pt x="319" y="1144"/>
                        <a:pt x="280" y="1170"/>
                      </a:cubicBezTo>
                      <a:cubicBezTo>
                        <a:pt x="266" y="1179"/>
                        <a:pt x="232" y="1186"/>
                        <a:pt x="232" y="1186"/>
                      </a:cubicBezTo>
                      <a:cubicBezTo>
                        <a:pt x="197" y="1183"/>
                        <a:pt x="161" y="1188"/>
                        <a:pt x="128" y="1178"/>
                      </a:cubicBezTo>
                      <a:cubicBezTo>
                        <a:pt x="119" y="1175"/>
                        <a:pt x="146" y="1169"/>
                        <a:pt x="152" y="1162"/>
                      </a:cubicBezTo>
                      <a:cubicBezTo>
                        <a:pt x="165" y="1148"/>
                        <a:pt x="178" y="1132"/>
                        <a:pt x="184" y="1114"/>
                      </a:cubicBezTo>
                      <a:cubicBezTo>
                        <a:pt x="203" y="1057"/>
                        <a:pt x="191" y="1080"/>
                        <a:pt x="216" y="1042"/>
                      </a:cubicBezTo>
                      <a:cubicBezTo>
                        <a:pt x="213" y="1029"/>
                        <a:pt x="219" y="1010"/>
                        <a:pt x="208" y="1002"/>
                      </a:cubicBezTo>
                      <a:cubicBezTo>
                        <a:pt x="199" y="995"/>
                        <a:pt x="187" y="1010"/>
                        <a:pt x="176" y="1010"/>
                      </a:cubicBezTo>
                      <a:cubicBezTo>
                        <a:pt x="149" y="1010"/>
                        <a:pt x="123" y="1005"/>
                        <a:pt x="96" y="1002"/>
                      </a:cubicBezTo>
                      <a:cubicBezTo>
                        <a:pt x="53" y="988"/>
                        <a:pt x="30" y="940"/>
                        <a:pt x="16" y="898"/>
                      </a:cubicBezTo>
                      <a:cubicBezTo>
                        <a:pt x="19" y="871"/>
                        <a:pt x="19" y="844"/>
                        <a:pt x="24" y="818"/>
                      </a:cubicBezTo>
                      <a:cubicBezTo>
                        <a:pt x="27" y="801"/>
                        <a:pt x="40" y="770"/>
                        <a:pt x="40" y="770"/>
                      </a:cubicBezTo>
                      <a:cubicBezTo>
                        <a:pt x="29" y="713"/>
                        <a:pt x="36" y="743"/>
                        <a:pt x="16" y="682"/>
                      </a:cubicBezTo>
                      <a:cubicBezTo>
                        <a:pt x="11" y="666"/>
                        <a:pt x="0" y="634"/>
                        <a:pt x="0" y="634"/>
                      </a:cubicBezTo>
                      <a:cubicBezTo>
                        <a:pt x="16" y="623"/>
                        <a:pt x="32" y="613"/>
                        <a:pt x="48" y="602"/>
                      </a:cubicBezTo>
                      <a:cubicBezTo>
                        <a:pt x="56" y="597"/>
                        <a:pt x="72" y="586"/>
                        <a:pt x="72" y="586"/>
                      </a:cubicBezTo>
                      <a:cubicBezTo>
                        <a:pt x="91" y="529"/>
                        <a:pt x="79" y="552"/>
                        <a:pt x="104" y="514"/>
                      </a:cubicBezTo>
                      <a:cubicBezTo>
                        <a:pt x="116" y="468"/>
                        <a:pt x="115" y="427"/>
                        <a:pt x="88" y="386"/>
                      </a:cubicBezTo>
                      <a:cubicBezTo>
                        <a:pt x="91" y="373"/>
                        <a:pt x="86" y="356"/>
                        <a:pt x="96" y="346"/>
                      </a:cubicBezTo>
                      <a:cubicBezTo>
                        <a:pt x="108" y="334"/>
                        <a:pt x="171" y="321"/>
                        <a:pt x="192" y="314"/>
                      </a:cubicBezTo>
                      <a:cubicBezTo>
                        <a:pt x="208" y="309"/>
                        <a:pt x="224" y="303"/>
                        <a:pt x="240" y="298"/>
                      </a:cubicBezTo>
                      <a:cubicBezTo>
                        <a:pt x="248" y="295"/>
                        <a:pt x="264" y="290"/>
                        <a:pt x="264" y="290"/>
                      </a:cubicBezTo>
                      <a:cubicBezTo>
                        <a:pt x="307" y="294"/>
                        <a:pt x="366" y="310"/>
                        <a:pt x="408" y="282"/>
                      </a:cubicBezTo>
                      <a:cubicBezTo>
                        <a:pt x="418" y="275"/>
                        <a:pt x="418" y="260"/>
                        <a:pt x="424" y="250"/>
                      </a:cubicBezTo>
                      <a:cubicBezTo>
                        <a:pt x="447" y="210"/>
                        <a:pt x="457" y="162"/>
                        <a:pt x="504" y="146"/>
                      </a:cubicBezTo>
                      <a:cubicBezTo>
                        <a:pt x="515" y="149"/>
                        <a:pt x="527" y="147"/>
                        <a:pt x="536" y="154"/>
                      </a:cubicBezTo>
                      <a:cubicBezTo>
                        <a:pt x="539" y="156"/>
                        <a:pt x="568" y="257"/>
                        <a:pt x="568" y="258"/>
                      </a:cubicBezTo>
                      <a:cubicBezTo>
                        <a:pt x="587" y="315"/>
                        <a:pt x="630" y="318"/>
                        <a:pt x="672" y="346"/>
                      </a:cubicBezTo>
                      <a:cubicBezTo>
                        <a:pt x="762" y="316"/>
                        <a:pt x="733" y="199"/>
                        <a:pt x="800" y="154"/>
                      </a:cubicBezTo>
                      <a:cubicBezTo>
                        <a:pt x="857" y="173"/>
                        <a:pt x="834" y="161"/>
                        <a:pt x="872" y="186"/>
                      </a:cubicBezTo>
                      <a:cubicBezTo>
                        <a:pt x="897" y="224"/>
                        <a:pt x="916" y="227"/>
                        <a:pt x="960" y="242"/>
                      </a:cubicBezTo>
                      <a:cubicBezTo>
                        <a:pt x="976" y="247"/>
                        <a:pt x="1008" y="258"/>
                        <a:pt x="1008" y="258"/>
                      </a:cubicBezTo>
                      <a:cubicBezTo>
                        <a:pt x="1021" y="255"/>
                        <a:pt x="1037" y="258"/>
                        <a:pt x="1048" y="250"/>
                      </a:cubicBezTo>
                      <a:cubicBezTo>
                        <a:pt x="1074" y="232"/>
                        <a:pt x="1040" y="178"/>
                        <a:pt x="1032" y="162"/>
                      </a:cubicBezTo>
                      <a:cubicBezTo>
                        <a:pt x="1053" y="100"/>
                        <a:pt x="1018" y="181"/>
                        <a:pt x="1112" y="130"/>
                      </a:cubicBezTo>
                      <a:cubicBezTo>
                        <a:pt x="1129" y="121"/>
                        <a:pt x="1133" y="98"/>
                        <a:pt x="1144" y="82"/>
                      </a:cubicBezTo>
                      <a:cubicBezTo>
                        <a:pt x="1149" y="75"/>
                        <a:pt x="1160" y="77"/>
                        <a:pt x="1168" y="74"/>
                      </a:cubicBezTo>
                      <a:cubicBezTo>
                        <a:pt x="1213" y="79"/>
                        <a:pt x="1255" y="89"/>
                        <a:pt x="1296" y="66"/>
                      </a:cubicBezTo>
                      <a:cubicBezTo>
                        <a:pt x="1321" y="52"/>
                        <a:pt x="1344" y="34"/>
                        <a:pt x="1368" y="18"/>
                      </a:cubicBezTo>
                      <a:cubicBezTo>
                        <a:pt x="1376" y="13"/>
                        <a:pt x="1392" y="2"/>
                        <a:pt x="1392" y="2"/>
                      </a:cubicBezTo>
                      <a:cubicBezTo>
                        <a:pt x="1475" y="5"/>
                        <a:pt x="1558" y="0"/>
                        <a:pt x="1640" y="10"/>
                      </a:cubicBezTo>
                      <a:cubicBezTo>
                        <a:pt x="1648" y="11"/>
                        <a:pt x="1647" y="26"/>
                        <a:pt x="1648" y="34"/>
                      </a:cubicBezTo>
                      <a:cubicBezTo>
                        <a:pt x="1657" y="92"/>
                        <a:pt x="1646" y="128"/>
                        <a:pt x="1688" y="170"/>
                      </a:cubicBezTo>
                      <a:cubicBezTo>
                        <a:pt x="1745" y="227"/>
                        <a:pt x="1865" y="214"/>
                        <a:pt x="1928" y="218"/>
                      </a:cubicBezTo>
                      <a:cubicBezTo>
                        <a:pt x="1965" y="230"/>
                        <a:pt x="1993" y="237"/>
                        <a:pt x="2024" y="258"/>
                      </a:cubicBezTo>
                      <a:cubicBezTo>
                        <a:pt x="2015" y="284"/>
                        <a:pt x="2001" y="304"/>
                        <a:pt x="1992" y="330"/>
                      </a:cubicBezTo>
                      <a:cubicBezTo>
                        <a:pt x="2002" y="368"/>
                        <a:pt x="2020" y="374"/>
                        <a:pt x="2008" y="410"/>
                      </a:cubicBezTo>
                      <a:cubicBezTo>
                        <a:pt x="2005" y="450"/>
                        <a:pt x="2009" y="491"/>
                        <a:pt x="2000" y="530"/>
                      </a:cubicBezTo>
                      <a:cubicBezTo>
                        <a:pt x="1996" y="547"/>
                        <a:pt x="1941" y="553"/>
                        <a:pt x="1936" y="554"/>
                      </a:cubicBezTo>
                      <a:cubicBezTo>
                        <a:pt x="1886" y="562"/>
                        <a:pt x="1833" y="566"/>
                        <a:pt x="1784" y="578"/>
                      </a:cubicBezTo>
                      <a:cubicBezTo>
                        <a:pt x="1731" y="591"/>
                        <a:pt x="1735" y="595"/>
                        <a:pt x="1688" y="626"/>
                      </a:cubicBezTo>
                      <a:cubicBezTo>
                        <a:pt x="1680" y="631"/>
                        <a:pt x="1664" y="642"/>
                        <a:pt x="1664" y="642"/>
                      </a:cubicBezTo>
                      <a:cubicBezTo>
                        <a:pt x="1657" y="662"/>
                        <a:pt x="1648" y="726"/>
                        <a:pt x="1640" y="738"/>
                      </a:cubicBezTo>
                      <a:cubicBezTo>
                        <a:pt x="1635" y="745"/>
                        <a:pt x="1624" y="743"/>
                        <a:pt x="1616" y="746"/>
                      </a:cubicBezTo>
                      <a:cubicBezTo>
                        <a:pt x="1599" y="797"/>
                        <a:pt x="1594" y="830"/>
                        <a:pt x="1624" y="874"/>
                      </a:cubicBezTo>
                      <a:cubicBezTo>
                        <a:pt x="1619" y="889"/>
                        <a:pt x="1606" y="927"/>
                        <a:pt x="1600" y="946"/>
                      </a:cubicBezTo>
                      <a:cubicBezTo>
                        <a:pt x="1597" y="954"/>
                        <a:pt x="1592" y="970"/>
                        <a:pt x="1592" y="970"/>
                      </a:cubicBezTo>
                      <a:cubicBezTo>
                        <a:pt x="1594" y="1002"/>
                        <a:pt x="1582" y="1143"/>
                        <a:pt x="1624" y="1194"/>
                      </a:cubicBezTo>
                      <a:cubicBezTo>
                        <a:pt x="1640" y="1213"/>
                        <a:pt x="1676" y="1220"/>
                        <a:pt x="1696" y="1234"/>
                      </a:cubicBezTo>
                      <a:cubicBezTo>
                        <a:pt x="1709" y="1273"/>
                        <a:pt x="1727" y="1300"/>
                        <a:pt x="1760" y="1322"/>
                      </a:cubicBezTo>
                      <a:cubicBezTo>
                        <a:pt x="1780" y="1352"/>
                        <a:pt x="1802" y="1373"/>
                        <a:pt x="1832" y="1394"/>
                      </a:cubicBezTo>
                      <a:cubicBezTo>
                        <a:pt x="1848" y="1405"/>
                        <a:pt x="1880" y="1426"/>
                        <a:pt x="1880" y="1426"/>
                      </a:cubicBezTo>
                      <a:cubicBezTo>
                        <a:pt x="1923" y="1490"/>
                        <a:pt x="1867" y="1413"/>
                        <a:pt x="1920" y="1466"/>
                      </a:cubicBezTo>
                      <a:cubicBezTo>
                        <a:pt x="1938" y="1484"/>
                        <a:pt x="1958" y="1522"/>
                        <a:pt x="1968" y="1546"/>
                      </a:cubicBezTo>
                      <a:cubicBezTo>
                        <a:pt x="1998" y="1614"/>
                        <a:pt x="2016" y="1691"/>
                        <a:pt x="2040" y="1762"/>
                      </a:cubicBezTo>
                      <a:cubicBezTo>
                        <a:pt x="2057" y="1814"/>
                        <a:pt x="2060" y="1878"/>
                        <a:pt x="2096" y="1922"/>
                      </a:cubicBezTo>
                      <a:cubicBezTo>
                        <a:pt x="2119" y="1950"/>
                        <a:pt x="2139" y="1954"/>
                        <a:pt x="2168" y="1970"/>
                      </a:cubicBezTo>
                      <a:cubicBezTo>
                        <a:pt x="2204" y="1990"/>
                        <a:pt x="2226" y="2013"/>
                        <a:pt x="2264" y="2026"/>
                      </a:cubicBezTo>
                      <a:cubicBezTo>
                        <a:pt x="2284" y="2086"/>
                        <a:pt x="2322" y="2128"/>
                        <a:pt x="2376" y="2162"/>
                      </a:cubicBezTo>
                      <a:cubicBezTo>
                        <a:pt x="2386" y="2168"/>
                        <a:pt x="2397" y="2174"/>
                        <a:pt x="2408" y="2178"/>
                      </a:cubicBezTo>
                      <a:cubicBezTo>
                        <a:pt x="2424" y="2184"/>
                        <a:pt x="2456" y="2194"/>
                        <a:pt x="2456" y="2194"/>
                      </a:cubicBezTo>
                      <a:cubicBezTo>
                        <a:pt x="2532" y="2186"/>
                        <a:pt x="2603" y="2176"/>
                        <a:pt x="2680" y="2170"/>
                      </a:cubicBezTo>
                      <a:cubicBezTo>
                        <a:pt x="2691" y="2173"/>
                        <a:pt x="2709" y="2167"/>
                        <a:pt x="2712" y="2178"/>
                      </a:cubicBezTo>
                      <a:cubicBezTo>
                        <a:pt x="2720" y="2207"/>
                        <a:pt x="2654" y="2282"/>
                        <a:pt x="2648" y="2290"/>
                      </a:cubicBezTo>
                      <a:cubicBezTo>
                        <a:pt x="2640" y="2301"/>
                        <a:pt x="2624" y="2322"/>
                        <a:pt x="2624" y="2322"/>
                      </a:cubicBezTo>
                      <a:cubicBezTo>
                        <a:pt x="2614" y="2353"/>
                        <a:pt x="2615" y="2371"/>
                        <a:pt x="2648" y="2386"/>
                      </a:cubicBezTo>
                      <a:cubicBezTo>
                        <a:pt x="2663" y="2393"/>
                        <a:pt x="2680" y="2397"/>
                        <a:pt x="2696" y="2402"/>
                      </a:cubicBezTo>
                      <a:cubicBezTo>
                        <a:pt x="2704" y="2405"/>
                        <a:pt x="2720" y="2410"/>
                        <a:pt x="2720" y="2410"/>
                      </a:cubicBezTo>
                      <a:cubicBezTo>
                        <a:pt x="2771" y="2461"/>
                        <a:pt x="2831" y="2495"/>
                        <a:pt x="2888" y="2538"/>
                      </a:cubicBezTo>
                      <a:cubicBezTo>
                        <a:pt x="2932" y="2571"/>
                        <a:pt x="2889" y="2556"/>
                        <a:pt x="2944" y="2578"/>
                      </a:cubicBezTo>
                      <a:cubicBezTo>
                        <a:pt x="3012" y="2605"/>
                        <a:pt x="3083" y="2619"/>
                        <a:pt x="3152" y="2642"/>
                      </a:cubicBezTo>
                      <a:cubicBezTo>
                        <a:pt x="3180" y="2670"/>
                        <a:pt x="3199" y="2699"/>
                        <a:pt x="3232" y="2722"/>
                      </a:cubicBezTo>
                      <a:cubicBezTo>
                        <a:pt x="3248" y="2733"/>
                        <a:pt x="3280" y="2754"/>
                        <a:pt x="3280" y="2754"/>
                      </a:cubicBezTo>
                      <a:cubicBezTo>
                        <a:pt x="3304" y="2826"/>
                        <a:pt x="3259" y="2702"/>
                        <a:pt x="3352" y="2842"/>
                      </a:cubicBezTo>
                      <a:cubicBezTo>
                        <a:pt x="3375" y="2877"/>
                        <a:pt x="3403" y="2906"/>
                        <a:pt x="3416" y="2946"/>
                      </a:cubicBezTo>
                      <a:cubicBezTo>
                        <a:pt x="3409" y="2968"/>
                        <a:pt x="3399" y="3024"/>
                        <a:pt x="3376" y="3042"/>
                      </a:cubicBezTo>
                      <a:cubicBezTo>
                        <a:pt x="3371" y="3046"/>
                        <a:pt x="3322" y="3057"/>
                        <a:pt x="3320" y="3058"/>
                      </a:cubicBezTo>
                      <a:cubicBezTo>
                        <a:pt x="3309" y="3055"/>
                        <a:pt x="3297" y="3056"/>
                        <a:pt x="3288" y="3050"/>
                      </a:cubicBezTo>
                      <a:cubicBezTo>
                        <a:pt x="3240" y="3018"/>
                        <a:pt x="3291" y="2930"/>
                        <a:pt x="3240" y="2898"/>
                      </a:cubicBezTo>
                      <a:cubicBezTo>
                        <a:pt x="3222" y="2887"/>
                        <a:pt x="3142" y="2871"/>
                        <a:pt x="3128" y="2866"/>
                      </a:cubicBezTo>
                      <a:cubicBezTo>
                        <a:pt x="3112" y="2861"/>
                        <a:pt x="3096" y="2855"/>
                        <a:pt x="3080" y="2850"/>
                      </a:cubicBezTo>
                      <a:cubicBezTo>
                        <a:pt x="3072" y="2847"/>
                        <a:pt x="3056" y="2842"/>
                        <a:pt x="3056" y="2842"/>
                      </a:cubicBezTo>
                      <a:cubicBezTo>
                        <a:pt x="3018" y="2847"/>
                        <a:pt x="2987" y="2848"/>
                        <a:pt x="2952" y="2866"/>
                      </a:cubicBezTo>
                      <a:cubicBezTo>
                        <a:pt x="2931" y="2877"/>
                        <a:pt x="2888" y="2898"/>
                        <a:pt x="2888" y="2898"/>
                      </a:cubicBezTo>
                      <a:cubicBezTo>
                        <a:pt x="2867" y="2929"/>
                        <a:pt x="2863" y="2957"/>
                        <a:pt x="2856" y="2994"/>
                      </a:cubicBezTo>
                      <a:cubicBezTo>
                        <a:pt x="2860" y="3026"/>
                        <a:pt x="2849" y="3067"/>
                        <a:pt x="2872" y="3090"/>
                      </a:cubicBezTo>
                      <a:cubicBezTo>
                        <a:pt x="2886" y="3104"/>
                        <a:pt x="2920" y="3122"/>
                        <a:pt x="2920" y="3122"/>
                      </a:cubicBezTo>
                      <a:cubicBezTo>
                        <a:pt x="2925" y="3130"/>
                        <a:pt x="2932" y="3137"/>
                        <a:pt x="2936" y="3146"/>
                      </a:cubicBezTo>
                      <a:cubicBezTo>
                        <a:pt x="2943" y="3161"/>
                        <a:pt x="2952" y="3194"/>
                        <a:pt x="2952" y="3194"/>
                      </a:cubicBezTo>
                      <a:cubicBezTo>
                        <a:pt x="2947" y="3286"/>
                        <a:pt x="2963" y="3378"/>
                        <a:pt x="2880" y="3434"/>
                      </a:cubicBezTo>
                      <a:cubicBezTo>
                        <a:pt x="2864" y="3458"/>
                        <a:pt x="2848" y="3482"/>
                        <a:pt x="2832" y="3506"/>
                      </a:cubicBezTo>
                      <a:cubicBezTo>
                        <a:pt x="2823" y="3520"/>
                        <a:pt x="2825" y="3540"/>
                        <a:pt x="2816" y="3554"/>
                      </a:cubicBezTo>
                      <a:cubicBezTo>
                        <a:pt x="2779" y="3610"/>
                        <a:pt x="2800" y="3591"/>
                        <a:pt x="2760" y="3618"/>
                      </a:cubicBezTo>
                      <a:cubicBezTo>
                        <a:pt x="2723" y="3674"/>
                        <a:pt x="2744" y="3655"/>
                        <a:pt x="2704" y="3682"/>
                      </a:cubicBezTo>
                      <a:cubicBezTo>
                        <a:pt x="2674" y="3727"/>
                        <a:pt x="2653" y="3752"/>
                        <a:pt x="2600" y="3770"/>
                      </a:cubicBezTo>
                      <a:cubicBezTo>
                        <a:pt x="2563" y="3763"/>
                        <a:pt x="2535" y="3759"/>
                        <a:pt x="2504" y="3738"/>
                      </a:cubicBezTo>
                      <a:cubicBezTo>
                        <a:pt x="2490" y="3697"/>
                        <a:pt x="2509" y="3673"/>
                        <a:pt x="2544" y="3650"/>
                      </a:cubicBezTo>
                      <a:cubicBezTo>
                        <a:pt x="2549" y="3642"/>
                        <a:pt x="2553" y="3633"/>
                        <a:pt x="2560" y="3626"/>
                      </a:cubicBezTo>
                      <a:cubicBezTo>
                        <a:pt x="2567" y="3619"/>
                        <a:pt x="2578" y="3617"/>
                        <a:pt x="2584" y="3610"/>
                      </a:cubicBezTo>
                      <a:cubicBezTo>
                        <a:pt x="2608" y="3583"/>
                        <a:pt x="2633" y="3543"/>
                        <a:pt x="2656" y="3514"/>
                      </a:cubicBezTo>
                      <a:cubicBezTo>
                        <a:pt x="2668" y="3499"/>
                        <a:pt x="2682" y="3484"/>
                        <a:pt x="2688" y="3466"/>
                      </a:cubicBezTo>
                      <a:cubicBezTo>
                        <a:pt x="2693" y="3450"/>
                        <a:pt x="2704" y="3418"/>
                        <a:pt x="2704" y="3418"/>
                      </a:cubicBezTo>
                      <a:cubicBezTo>
                        <a:pt x="2695" y="3328"/>
                        <a:pt x="2694" y="3335"/>
                        <a:pt x="2648" y="3266"/>
                      </a:cubicBezTo>
                      <a:cubicBezTo>
                        <a:pt x="2618" y="3220"/>
                        <a:pt x="2614" y="3140"/>
                        <a:pt x="2600" y="3090"/>
                      </a:cubicBezTo>
                      <a:cubicBezTo>
                        <a:pt x="2597" y="3079"/>
                        <a:pt x="2598" y="3067"/>
                        <a:pt x="2592" y="3058"/>
                      </a:cubicBezTo>
                      <a:cubicBezTo>
                        <a:pt x="2549" y="2997"/>
                        <a:pt x="2484" y="2979"/>
                        <a:pt x="2416" y="2962"/>
                      </a:cubicBezTo>
                      <a:cubicBezTo>
                        <a:pt x="2408" y="2954"/>
                        <a:pt x="2399" y="2947"/>
                        <a:pt x="2392" y="2938"/>
                      </a:cubicBezTo>
                      <a:cubicBezTo>
                        <a:pt x="2380" y="2923"/>
                        <a:pt x="2360" y="2890"/>
                        <a:pt x="2360" y="2890"/>
                      </a:cubicBezTo>
                      <a:cubicBezTo>
                        <a:pt x="2349" y="2847"/>
                        <a:pt x="2334" y="2804"/>
                        <a:pt x="2320" y="2762"/>
                      </a:cubicBezTo>
                      <a:cubicBezTo>
                        <a:pt x="2303" y="2710"/>
                        <a:pt x="2315" y="2679"/>
                        <a:pt x="2272" y="2650"/>
                      </a:cubicBezTo>
                      <a:cubicBezTo>
                        <a:pt x="2211" y="2670"/>
                        <a:pt x="2241" y="2663"/>
                        <a:pt x="2184" y="2674"/>
                      </a:cubicBezTo>
                      <a:cubicBezTo>
                        <a:pt x="2137" y="2658"/>
                        <a:pt x="2127" y="2630"/>
                        <a:pt x="2096" y="2594"/>
                      </a:cubicBezTo>
                      <a:cubicBezTo>
                        <a:pt x="2086" y="2583"/>
                        <a:pt x="2073" y="2574"/>
                        <a:pt x="2064" y="2562"/>
                      </a:cubicBezTo>
                      <a:cubicBezTo>
                        <a:pt x="2057" y="2552"/>
                        <a:pt x="2056" y="2539"/>
                        <a:pt x="2048" y="2530"/>
                      </a:cubicBezTo>
                      <a:cubicBezTo>
                        <a:pt x="2026" y="2504"/>
                        <a:pt x="1988" y="2510"/>
                        <a:pt x="1960" y="2498"/>
                      </a:cubicBezTo>
                      <a:cubicBezTo>
                        <a:pt x="1900" y="2472"/>
                        <a:pt x="1820" y="2460"/>
                        <a:pt x="1768" y="2418"/>
                      </a:cubicBezTo>
                      <a:cubicBezTo>
                        <a:pt x="1740" y="2396"/>
                        <a:pt x="1699" y="2357"/>
                        <a:pt x="1672" y="2330"/>
                      </a:cubicBezTo>
                      <a:cubicBezTo>
                        <a:pt x="1620" y="2278"/>
                        <a:pt x="1591" y="2204"/>
                        <a:pt x="1528" y="2162"/>
                      </a:cubicBezTo>
                      <a:cubicBezTo>
                        <a:pt x="1510" y="2134"/>
                        <a:pt x="1492" y="2116"/>
                        <a:pt x="1464" y="2098"/>
                      </a:cubicBezTo>
                      <a:cubicBezTo>
                        <a:pt x="1414" y="2023"/>
                        <a:pt x="1332" y="1979"/>
                        <a:pt x="1280" y="1906"/>
                      </a:cubicBezTo>
                      <a:cubicBezTo>
                        <a:pt x="1273" y="1896"/>
                        <a:pt x="1269" y="1885"/>
                        <a:pt x="1264" y="1874"/>
                      </a:cubicBezTo>
                      <a:cubicBezTo>
                        <a:pt x="1261" y="1866"/>
                        <a:pt x="1261" y="1857"/>
                        <a:pt x="1256" y="1850"/>
                      </a:cubicBezTo>
                      <a:cubicBezTo>
                        <a:pt x="1240" y="1827"/>
                        <a:pt x="1215" y="1802"/>
                        <a:pt x="1192" y="1786"/>
                      </a:cubicBezTo>
                      <a:cubicBezTo>
                        <a:pt x="1159" y="1737"/>
                        <a:pt x="1196" y="1785"/>
                        <a:pt x="1152" y="1746"/>
                      </a:cubicBezTo>
                      <a:cubicBezTo>
                        <a:pt x="1121" y="1718"/>
                        <a:pt x="1098" y="1681"/>
                        <a:pt x="1064" y="1658"/>
                      </a:cubicBezTo>
                      <a:cubicBezTo>
                        <a:pt x="1053" y="1615"/>
                        <a:pt x="1028" y="1580"/>
                        <a:pt x="1016" y="1538"/>
                      </a:cubicBezTo>
                      <a:cubicBezTo>
                        <a:pt x="999" y="1480"/>
                        <a:pt x="1016" y="1527"/>
                        <a:pt x="1000" y="1442"/>
                      </a:cubicBezTo>
                      <a:cubicBezTo>
                        <a:pt x="989" y="1385"/>
                        <a:pt x="970" y="1333"/>
                        <a:pt x="944" y="1282"/>
                      </a:cubicBezTo>
                      <a:cubicBezTo>
                        <a:pt x="924" y="1243"/>
                        <a:pt x="881" y="1232"/>
                        <a:pt x="856" y="1194"/>
                      </a:cubicBezTo>
                      <a:cubicBezTo>
                        <a:pt x="840" y="1170"/>
                        <a:pt x="824" y="1146"/>
                        <a:pt x="808" y="1122"/>
                      </a:cubicBezTo>
                      <a:cubicBezTo>
                        <a:pt x="797" y="1106"/>
                        <a:pt x="776" y="1100"/>
                        <a:pt x="760" y="1090"/>
                      </a:cubicBezTo>
                      <a:cubicBezTo>
                        <a:pt x="711" y="1059"/>
                        <a:pt x="662" y="1029"/>
                        <a:pt x="616" y="994"/>
                      </a:cubicBezTo>
                      <a:cubicBezTo>
                        <a:pt x="512" y="1006"/>
                        <a:pt x="568" y="1002"/>
                        <a:pt x="448" y="1002"/>
                      </a:cubicBezTo>
                    </a:path>
                  </a:pathLst>
                </a:custGeom>
                <a:solidFill>
                  <a:srgbClr val="0000FF"/>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sp>
              <p:nvSpPr>
                <p:cNvPr id="70" name="Freeform 62"/>
                <p:cNvSpPr>
                  <a:spLocks noChangeAspect="1"/>
                </p:cNvSpPr>
                <p:nvPr/>
              </p:nvSpPr>
              <p:spPr bwMode="auto">
                <a:xfrm>
                  <a:off x="1411" y="3717"/>
                  <a:ext cx="1036" cy="707"/>
                </a:xfrm>
                <a:custGeom>
                  <a:avLst/>
                  <a:gdLst/>
                  <a:ahLst/>
                  <a:cxnLst>
                    <a:cxn ang="0">
                      <a:pos x="13" y="187"/>
                    </a:cxn>
                    <a:cxn ang="0">
                      <a:pos x="93" y="91"/>
                    </a:cxn>
                    <a:cxn ang="0">
                      <a:pos x="205" y="75"/>
                    </a:cxn>
                    <a:cxn ang="0">
                      <a:pos x="389" y="91"/>
                    </a:cxn>
                    <a:cxn ang="0">
                      <a:pos x="733" y="171"/>
                    </a:cxn>
                    <a:cxn ang="0">
                      <a:pos x="845" y="131"/>
                    </a:cxn>
                    <a:cxn ang="0">
                      <a:pos x="941" y="75"/>
                    </a:cxn>
                    <a:cxn ang="0">
                      <a:pos x="965" y="51"/>
                    </a:cxn>
                    <a:cxn ang="0">
                      <a:pos x="981" y="3"/>
                    </a:cxn>
                    <a:cxn ang="0">
                      <a:pos x="1029" y="11"/>
                    </a:cxn>
                    <a:cxn ang="0">
                      <a:pos x="1013" y="35"/>
                    </a:cxn>
                    <a:cxn ang="0">
                      <a:pos x="965" y="83"/>
                    </a:cxn>
                    <a:cxn ang="0">
                      <a:pos x="901" y="211"/>
                    </a:cxn>
                    <a:cxn ang="0">
                      <a:pos x="885" y="259"/>
                    </a:cxn>
                    <a:cxn ang="0">
                      <a:pos x="901" y="387"/>
                    </a:cxn>
                    <a:cxn ang="0">
                      <a:pos x="917" y="435"/>
                    </a:cxn>
                    <a:cxn ang="0">
                      <a:pos x="821" y="707"/>
                    </a:cxn>
                    <a:cxn ang="0">
                      <a:pos x="733" y="675"/>
                    </a:cxn>
                    <a:cxn ang="0">
                      <a:pos x="653" y="579"/>
                    </a:cxn>
                    <a:cxn ang="0">
                      <a:pos x="629" y="571"/>
                    </a:cxn>
                    <a:cxn ang="0">
                      <a:pos x="597" y="555"/>
                    </a:cxn>
                    <a:cxn ang="0">
                      <a:pos x="573" y="531"/>
                    </a:cxn>
                    <a:cxn ang="0">
                      <a:pos x="501" y="499"/>
                    </a:cxn>
                    <a:cxn ang="0">
                      <a:pos x="429" y="451"/>
                    </a:cxn>
                    <a:cxn ang="0">
                      <a:pos x="341" y="419"/>
                    </a:cxn>
                    <a:cxn ang="0">
                      <a:pos x="165" y="323"/>
                    </a:cxn>
                    <a:cxn ang="0">
                      <a:pos x="53" y="235"/>
                    </a:cxn>
                    <a:cxn ang="0">
                      <a:pos x="45" y="195"/>
                    </a:cxn>
                    <a:cxn ang="0">
                      <a:pos x="29" y="147"/>
                    </a:cxn>
                    <a:cxn ang="0">
                      <a:pos x="53" y="155"/>
                    </a:cxn>
                    <a:cxn ang="0">
                      <a:pos x="13" y="187"/>
                    </a:cxn>
                  </a:cxnLst>
                  <a:rect l="0" t="0" r="r" b="b"/>
                  <a:pathLst>
                    <a:path w="1036" h="707">
                      <a:moveTo>
                        <a:pt x="13" y="187"/>
                      </a:moveTo>
                      <a:cubicBezTo>
                        <a:pt x="40" y="160"/>
                        <a:pt x="66" y="113"/>
                        <a:pt x="93" y="91"/>
                      </a:cubicBezTo>
                      <a:cubicBezTo>
                        <a:pt x="122" y="67"/>
                        <a:pt x="167" y="78"/>
                        <a:pt x="205" y="75"/>
                      </a:cubicBezTo>
                      <a:cubicBezTo>
                        <a:pt x="278" y="79"/>
                        <a:pt x="325" y="77"/>
                        <a:pt x="389" y="91"/>
                      </a:cubicBezTo>
                      <a:cubicBezTo>
                        <a:pt x="505" y="116"/>
                        <a:pt x="616" y="151"/>
                        <a:pt x="733" y="171"/>
                      </a:cubicBezTo>
                      <a:cubicBezTo>
                        <a:pt x="774" y="163"/>
                        <a:pt x="809" y="151"/>
                        <a:pt x="845" y="131"/>
                      </a:cubicBezTo>
                      <a:cubicBezTo>
                        <a:pt x="881" y="111"/>
                        <a:pt x="903" y="88"/>
                        <a:pt x="941" y="75"/>
                      </a:cubicBezTo>
                      <a:cubicBezTo>
                        <a:pt x="949" y="67"/>
                        <a:pt x="960" y="61"/>
                        <a:pt x="965" y="51"/>
                      </a:cubicBezTo>
                      <a:cubicBezTo>
                        <a:pt x="973" y="36"/>
                        <a:pt x="981" y="3"/>
                        <a:pt x="981" y="3"/>
                      </a:cubicBezTo>
                      <a:cubicBezTo>
                        <a:pt x="997" y="6"/>
                        <a:pt x="1018" y="0"/>
                        <a:pt x="1029" y="11"/>
                      </a:cubicBezTo>
                      <a:cubicBezTo>
                        <a:pt x="1036" y="18"/>
                        <a:pt x="1019" y="27"/>
                        <a:pt x="1013" y="35"/>
                      </a:cubicBezTo>
                      <a:cubicBezTo>
                        <a:pt x="986" y="73"/>
                        <a:pt x="998" y="61"/>
                        <a:pt x="965" y="83"/>
                      </a:cubicBezTo>
                      <a:cubicBezTo>
                        <a:pt x="944" y="126"/>
                        <a:pt x="920" y="168"/>
                        <a:pt x="901" y="211"/>
                      </a:cubicBezTo>
                      <a:cubicBezTo>
                        <a:pt x="894" y="226"/>
                        <a:pt x="885" y="259"/>
                        <a:pt x="885" y="259"/>
                      </a:cubicBezTo>
                      <a:cubicBezTo>
                        <a:pt x="889" y="301"/>
                        <a:pt x="890" y="346"/>
                        <a:pt x="901" y="387"/>
                      </a:cubicBezTo>
                      <a:cubicBezTo>
                        <a:pt x="905" y="403"/>
                        <a:pt x="917" y="435"/>
                        <a:pt x="917" y="435"/>
                      </a:cubicBezTo>
                      <a:cubicBezTo>
                        <a:pt x="911" y="557"/>
                        <a:pt x="924" y="639"/>
                        <a:pt x="821" y="707"/>
                      </a:cubicBezTo>
                      <a:cubicBezTo>
                        <a:pt x="784" y="700"/>
                        <a:pt x="763" y="695"/>
                        <a:pt x="733" y="675"/>
                      </a:cubicBezTo>
                      <a:cubicBezTo>
                        <a:pt x="713" y="645"/>
                        <a:pt x="683" y="599"/>
                        <a:pt x="653" y="579"/>
                      </a:cubicBezTo>
                      <a:cubicBezTo>
                        <a:pt x="646" y="574"/>
                        <a:pt x="637" y="574"/>
                        <a:pt x="629" y="571"/>
                      </a:cubicBezTo>
                      <a:cubicBezTo>
                        <a:pt x="618" y="566"/>
                        <a:pt x="607" y="562"/>
                        <a:pt x="597" y="555"/>
                      </a:cubicBezTo>
                      <a:cubicBezTo>
                        <a:pt x="588" y="548"/>
                        <a:pt x="582" y="537"/>
                        <a:pt x="573" y="531"/>
                      </a:cubicBezTo>
                      <a:cubicBezTo>
                        <a:pt x="552" y="517"/>
                        <a:pt x="523" y="511"/>
                        <a:pt x="501" y="499"/>
                      </a:cubicBezTo>
                      <a:cubicBezTo>
                        <a:pt x="501" y="499"/>
                        <a:pt x="441" y="459"/>
                        <a:pt x="429" y="451"/>
                      </a:cubicBezTo>
                      <a:cubicBezTo>
                        <a:pt x="403" y="434"/>
                        <a:pt x="367" y="436"/>
                        <a:pt x="341" y="419"/>
                      </a:cubicBezTo>
                      <a:cubicBezTo>
                        <a:pt x="282" y="379"/>
                        <a:pt x="216" y="374"/>
                        <a:pt x="165" y="323"/>
                      </a:cubicBezTo>
                      <a:cubicBezTo>
                        <a:pt x="140" y="248"/>
                        <a:pt x="134" y="245"/>
                        <a:pt x="53" y="235"/>
                      </a:cubicBezTo>
                      <a:cubicBezTo>
                        <a:pt x="0" y="199"/>
                        <a:pt x="45" y="241"/>
                        <a:pt x="45" y="195"/>
                      </a:cubicBezTo>
                      <a:cubicBezTo>
                        <a:pt x="45" y="178"/>
                        <a:pt x="13" y="142"/>
                        <a:pt x="29" y="147"/>
                      </a:cubicBezTo>
                      <a:cubicBezTo>
                        <a:pt x="37" y="150"/>
                        <a:pt x="56" y="147"/>
                        <a:pt x="53" y="155"/>
                      </a:cubicBezTo>
                      <a:cubicBezTo>
                        <a:pt x="47" y="171"/>
                        <a:pt x="26" y="176"/>
                        <a:pt x="13" y="187"/>
                      </a:cubicBezTo>
                      <a:close/>
                    </a:path>
                  </a:pathLst>
                </a:custGeom>
                <a:solidFill>
                  <a:srgbClr val="0000FF"/>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grpSp>
          <p:sp>
            <p:nvSpPr>
              <p:cNvPr id="53" name="Freeform 63"/>
              <p:cNvSpPr>
                <a:spLocks/>
              </p:cNvSpPr>
              <p:nvPr/>
            </p:nvSpPr>
            <p:spPr bwMode="auto">
              <a:xfrm>
                <a:off x="1530" y="2547"/>
                <a:ext cx="207" cy="138"/>
              </a:xfrm>
              <a:custGeom>
                <a:avLst/>
                <a:gdLst/>
                <a:ahLst/>
                <a:cxnLst>
                  <a:cxn ang="0">
                    <a:pos x="9" y="165"/>
                  </a:cxn>
                  <a:cxn ang="0">
                    <a:pos x="85" y="173"/>
                  </a:cxn>
                  <a:cxn ang="0">
                    <a:pos x="102" y="149"/>
                  </a:cxn>
                  <a:cxn ang="0">
                    <a:pos x="120" y="178"/>
                  </a:cxn>
                  <a:cxn ang="0">
                    <a:pos x="133" y="172"/>
                  </a:cxn>
                  <a:cxn ang="0">
                    <a:pos x="155" y="185"/>
                  </a:cxn>
                  <a:cxn ang="0">
                    <a:pos x="163" y="178"/>
                  </a:cxn>
                  <a:cxn ang="0">
                    <a:pos x="162" y="145"/>
                  </a:cxn>
                  <a:cxn ang="0">
                    <a:pos x="201" y="118"/>
                  </a:cxn>
                  <a:cxn ang="0">
                    <a:pos x="201" y="102"/>
                  </a:cxn>
                  <a:cxn ang="0">
                    <a:pos x="191" y="92"/>
                  </a:cxn>
                  <a:cxn ang="0">
                    <a:pos x="195" y="79"/>
                  </a:cxn>
                  <a:cxn ang="0">
                    <a:pos x="251" y="60"/>
                  </a:cxn>
                  <a:cxn ang="0">
                    <a:pos x="256" y="36"/>
                  </a:cxn>
                  <a:cxn ang="0">
                    <a:pos x="279" y="44"/>
                  </a:cxn>
                  <a:cxn ang="0">
                    <a:pos x="283" y="46"/>
                  </a:cxn>
                  <a:cxn ang="0">
                    <a:pos x="260" y="6"/>
                  </a:cxn>
                  <a:cxn ang="0">
                    <a:pos x="236" y="0"/>
                  </a:cxn>
                  <a:cxn ang="0">
                    <a:pos x="219" y="18"/>
                  </a:cxn>
                  <a:cxn ang="0">
                    <a:pos x="122" y="27"/>
                  </a:cxn>
                  <a:cxn ang="0">
                    <a:pos x="95" y="50"/>
                  </a:cxn>
                  <a:cxn ang="0">
                    <a:pos x="22" y="46"/>
                  </a:cxn>
                  <a:cxn ang="0">
                    <a:pos x="0" y="79"/>
                  </a:cxn>
                  <a:cxn ang="0">
                    <a:pos x="13" y="80"/>
                  </a:cxn>
                  <a:cxn ang="0">
                    <a:pos x="7" y="102"/>
                  </a:cxn>
                  <a:cxn ang="0">
                    <a:pos x="15" y="123"/>
                  </a:cxn>
                  <a:cxn ang="0">
                    <a:pos x="45" y="148"/>
                  </a:cxn>
                  <a:cxn ang="0">
                    <a:pos x="21" y="158"/>
                  </a:cxn>
                  <a:cxn ang="0">
                    <a:pos x="9" y="165"/>
                  </a:cxn>
                </a:cxnLst>
                <a:rect l="0" t="0" r="r" b="b"/>
                <a:pathLst>
                  <a:path w="283" h="185">
                    <a:moveTo>
                      <a:pt x="9" y="165"/>
                    </a:moveTo>
                    <a:lnTo>
                      <a:pt x="85" y="173"/>
                    </a:lnTo>
                    <a:lnTo>
                      <a:pt x="102" y="149"/>
                    </a:lnTo>
                    <a:lnTo>
                      <a:pt x="120" y="178"/>
                    </a:lnTo>
                    <a:lnTo>
                      <a:pt x="133" y="172"/>
                    </a:lnTo>
                    <a:lnTo>
                      <a:pt x="155" y="185"/>
                    </a:lnTo>
                    <a:lnTo>
                      <a:pt x="163" y="178"/>
                    </a:lnTo>
                    <a:lnTo>
                      <a:pt x="162" y="145"/>
                    </a:lnTo>
                    <a:lnTo>
                      <a:pt x="201" y="118"/>
                    </a:lnTo>
                    <a:lnTo>
                      <a:pt x="201" y="102"/>
                    </a:lnTo>
                    <a:lnTo>
                      <a:pt x="191" y="92"/>
                    </a:lnTo>
                    <a:lnTo>
                      <a:pt x="195" y="79"/>
                    </a:lnTo>
                    <a:lnTo>
                      <a:pt x="251" y="60"/>
                    </a:lnTo>
                    <a:lnTo>
                      <a:pt x="256" y="36"/>
                    </a:lnTo>
                    <a:lnTo>
                      <a:pt x="279" y="44"/>
                    </a:lnTo>
                    <a:lnTo>
                      <a:pt x="283" y="46"/>
                    </a:lnTo>
                    <a:lnTo>
                      <a:pt x="260" y="6"/>
                    </a:lnTo>
                    <a:lnTo>
                      <a:pt x="236" y="0"/>
                    </a:lnTo>
                    <a:lnTo>
                      <a:pt x="219" y="18"/>
                    </a:lnTo>
                    <a:lnTo>
                      <a:pt x="122" y="27"/>
                    </a:lnTo>
                    <a:lnTo>
                      <a:pt x="95" y="50"/>
                    </a:lnTo>
                    <a:lnTo>
                      <a:pt x="22" y="46"/>
                    </a:lnTo>
                    <a:lnTo>
                      <a:pt x="0" y="79"/>
                    </a:lnTo>
                    <a:lnTo>
                      <a:pt x="13" y="80"/>
                    </a:lnTo>
                    <a:lnTo>
                      <a:pt x="7" y="102"/>
                    </a:lnTo>
                    <a:lnTo>
                      <a:pt x="15" y="123"/>
                    </a:lnTo>
                    <a:lnTo>
                      <a:pt x="45" y="148"/>
                    </a:lnTo>
                    <a:lnTo>
                      <a:pt x="21" y="158"/>
                    </a:lnTo>
                    <a:lnTo>
                      <a:pt x="9" y="165"/>
                    </a:lnTo>
                    <a:close/>
                  </a:path>
                </a:pathLst>
              </a:custGeom>
              <a:solidFill>
                <a:srgbClr val="99CC00"/>
              </a:solidFill>
              <a:ln w="4763">
                <a:solidFill>
                  <a:srgbClr val="000000"/>
                </a:solidFill>
                <a:prstDash val="solid"/>
                <a:round/>
                <a:headEnd/>
                <a:tailEnd/>
              </a:ln>
            </p:spPr>
            <p:txBody>
              <a:bodyPr/>
              <a:lstStyle/>
              <a:p>
                <a:endParaRPr lang="hu-HU" sz="2000">
                  <a:latin typeface="Cambria" pitchFamily="18" charset="0"/>
                </a:endParaRPr>
              </a:p>
            </p:txBody>
          </p:sp>
          <p:sp>
            <p:nvSpPr>
              <p:cNvPr id="54" name="Freeform 64"/>
              <p:cNvSpPr>
                <a:spLocks/>
              </p:cNvSpPr>
              <p:nvPr/>
            </p:nvSpPr>
            <p:spPr bwMode="auto">
              <a:xfrm>
                <a:off x="1435" y="2155"/>
                <a:ext cx="447" cy="247"/>
              </a:xfrm>
              <a:custGeom>
                <a:avLst/>
                <a:gdLst/>
                <a:ahLst/>
                <a:cxnLst>
                  <a:cxn ang="0">
                    <a:pos x="614" y="202"/>
                  </a:cxn>
                  <a:cxn ang="0">
                    <a:pos x="583" y="190"/>
                  </a:cxn>
                  <a:cxn ang="0">
                    <a:pos x="552" y="148"/>
                  </a:cxn>
                  <a:cxn ang="0">
                    <a:pos x="515" y="131"/>
                  </a:cxn>
                  <a:cxn ang="0">
                    <a:pos x="513" y="108"/>
                  </a:cxn>
                  <a:cxn ang="0">
                    <a:pos x="443" y="91"/>
                  </a:cxn>
                  <a:cxn ang="0">
                    <a:pos x="445" y="109"/>
                  </a:cxn>
                  <a:cxn ang="0">
                    <a:pos x="427" y="120"/>
                  </a:cxn>
                  <a:cxn ang="0">
                    <a:pos x="383" y="89"/>
                  </a:cxn>
                  <a:cxn ang="0">
                    <a:pos x="389" y="66"/>
                  </a:cxn>
                  <a:cxn ang="0">
                    <a:pos x="355" y="45"/>
                  </a:cxn>
                  <a:cxn ang="0">
                    <a:pos x="308" y="40"/>
                  </a:cxn>
                  <a:cxn ang="0">
                    <a:pos x="282" y="18"/>
                  </a:cxn>
                  <a:cxn ang="0">
                    <a:pos x="259" y="41"/>
                  </a:cxn>
                  <a:cxn ang="0">
                    <a:pos x="247" y="34"/>
                  </a:cxn>
                  <a:cxn ang="0">
                    <a:pos x="200" y="0"/>
                  </a:cxn>
                  <a:cxn ang="0">
                    <a:pos x="193" y="32"/>
                  </a:cxn>
                  <a:cxn ang="0">
                    <a:pos x="39" y="101"/>
                  </a:cxn>
                  <a:cxn ang="0">
                    <a:pos x="31" y="121"/>
                  </a:cxn>
                  <a:cxn ang="0">
                    <a:pos x="2" y="101"/>
                  </a:cxn>
                  <a:cxn ang="0">
                    <a:pos x="0" y="120"/>
                  </a:cxn>
                  <a:cxn ang="0">
                    <a:pos x="33" y="145"/>
                  </a:cxn>
                  <a:cxn ang="0">
                    <a:pos x="37" y="190"/>
                  </a:cxn>
                  <a:cxn ang="0">
                    <a:pos x="52" y="210"/>
                  </a:cxn>
                  <a:cxn ang="0">
                    <a:pos x="163" y="301"/>
                  </a:cxn>
                  <a:cxn ang="0">
                    <a:pos x="196" y="316"/>
                  </a:cxn>
                  <a:cxn ang="0">
                    <a:pos x="233" y="316"/>
                  </a:cxn>
                  <a:cxn ang="0">
                    <a:pos x="262" y="298"/>
                  </a:cxn>
                  <a:cxn ang="0">
                    <a:pos x="277" y="271"/>
                  </a:cxn>
                  <a:cxn ang="0">
                    <a:pos x="332" y="273"/>
                  </a:cxn>
                  <a:cxn ang="0">
                    <a:pos x="370" y="298"/>
                  </a:cxn>
                  <a:cxn ang="0">
                    <a:pos x="428" y="294"/>
                  </a:cxn>
                  <a:cxn ang="0">
                    <a:pos x="440" y="330"/>
                  </a:cxn>
                  <a:cxn ang="0">
                    <a:pos x="460" y="298"/>
                  </a:cxn>
                  <a:cxn ang="0">
                    <a:pos x="504" y="303"/>
                  </a:cxn>
                  <a:cxn ang="0">
                    <a:pos x="526" y="288"/>
                  </a:cxn>
                  <a:cxn ang="0">
                    <a:pos x="549" y="262"/>
                  </a:cxn>
                  <a:cxn ang="0">
                    <a:pos x="553" y="237"/>
                  </a:cxn>
                  <a:cxn ang="0">
                    <a:pos x="614" y="202"/>
                  </a:cxn>
                </a:cxnLst>
                <a:rect l="0" t="0" r="r" b="b"/>
                <a:pathLst>
                  <a:path w="614" h="330">
                    <a:moveTo>
                      <a:pt x="614" y="202"/>
                    </a:moveTo>
                    <a:lnTo>
                      <a:pt x="583" y="190"/>
                    </a:lnTo>
                    <a:lnTo>
                      <a:pt x="552" y="148"/>
                    </a:lnTo>
                    <a:lnTo>
                      <a:pt x="515" y="131"/>
                    </a:lnTo>
                    <a:lnTo>
                      <a:pt x="513" y="108"/>
                    </a:lnTo>
                    <a:lnTo>
                      <a:pt x="443" y="91"/>
                    </a:lnTo>
                    <a:lnTo>
                      <a:pt x="445" y="109"/>
                    </a:lnTo>
                    <a:lnTo>
                      <a:pt x="427" y="120"/>
                    </a:lnTo>
                    <a:lnTo>
                      <a:pt x="383" y="89"/>
                    </a:lnTo>
                    <a:lnTo>
                      <a:pt x="389" y="66"/>
                    </a:lnTo>
                    <a:lnTo>
                      <a:pt x="355" y="45"/>
                    </a:lnTo>
                    <a:lnTo>
                      <a:pt x="308" y="40"/>
                    </a:lnTo>
                    <a:lnTo>
                      <a:pt x="282" y="18"/>
                    </a:lnTo>
                    <a:lnTo>
                      <a:pt x="259" y="41"/>
                    </a:lnTo>
                    <a:lnTo>
                      <a:pt x="247" y="34"/>
                    </a:lnTo>
                    <a:lnTo>
                      <a:pt x="200" y="0"/>
                    </a:lnTo>
                    <a:lnTo>
                      <a:pt x="193" y="32"/>
                    </a:lnTo>
                    <a:lnTo>
                      <a:pt x="39" y="101"/>
                    </a:lnTo>
                    <a:lnTo>
                      <a:pt x="31" y="121"/>
                    </a:lnTo>
                    <a:lnTo>
                      <a:pt x="2" y="101"/>
                    </a:lnTo>
                    <a:lnTo>
                      <a:pt x="0" y="120"/>
                    </a:lnTo>
                    <a:lnTo>
                      <a:pt x="33" y="145"/>
                    </a:lnTo>
                    <a:lnTo>
                      <a:pt x="37" y="190"/>
                    </a:lnTo>
                    <a:lnTo>
                      <a:pt x="52" y="210"/>
                    </a:lnTo>
                    <a:lnTo>
                      <a:pt x="163" y="301"/>
                    </a:lnTo>
                    <a:lnTo>
                      <a:pt x="196" y="316"/>
                    </a:lnTo>
                    <a:lnTo>
                      <a:pt x="233" y="316"/>
                    </a:lnTo>
                    <a:lnTo>
                      <a:pt x="262" y="298"/>
                    </a:lnTo>
                    <a:lnTo>
                      <a:pt x="277" y="271"/>
                    </a:lnTo>
                    <a:lnTo>
                      <a:pt x="332" y="273"/>
                    </a:lnTo>
                    <a:lnTo>
                      <a:pt x="370" y="298"/>
                    </a:lnTo>
                    <a:lnTo>
                      <a:pt x="428" y="294"/>
                    </a:lnTo>
                    <a:lnTo>
                      <a:pt x="440" y="330"/>
                    </a:lnTo>
                    <a:lnTo>
                      <a:pt x="460" y="298"/>
                    </a:lnTo>
                    <a:lnTo>
                      <a:pt x="504" y="303"/>
                    </a:lnTo>
                    <a:lnTo>
                      <a:pt x="526" y="288"/>
                    </a:lnTo>
                    <a:lnTo>
                      <a:pt x="549" y="262"/>
                    </a:lnTo>
                    <a:lnTo>
                      <a:pt x="553" y="237"/>
                    </a:lnTo>
                    <a:lnTo>
                      <a:pt x="614" y="202"/>
                    </a:lnTo>
                    <a:close/>
                  </a:path>
                </a:pathLst>
              </a:custGeom>
              <a:solidFill>
                <a:schemeClr val="folHlink"/>
              </a:solidFill>
              <a:ln w="4763">
                <a:solidFill>
                  <a:srgbClr val="FF0000"/>
                </a:solidFill>
                <a:prstDash val="solid"/>
                <a:round/>
                <a:headEnd/>
                <a:tailEnd/>
              </a:ln>
            </p:spPr>
            <p:txBody>
              <a:bodyPr/>
              <a:lstStyle/>
              <a:p>
                <a:endParaRPr lang="hu-HU" sz="2000">
                  <a:latin typeface="Cambria" pitchFamily="18" charset="0"/>
                </a:endParaRPr>
              </a:p>
            </p:txBody>
          </p:sp>
          <p:sp>
            <p:nvSpPr>
              <p:cNvPr id="55" name="Freeform 65"/>
              <p:cNvSpPr>
                <a:spLocks/>
              </p:cNvSpPr>
              <p:nvPr/>
            </p:nvSpPr>
            <p:spPr bwMode="auto">
              <a:xfrm>
                <a:off x="1701" y="2398"/>
                <a:ext cx="437" cy="246"/>
              </a:xfrm>
              <a:custGeom>
                <a:avLst/>
                <a:gdLst/>
                <a:ahLst/>
                <a:cxnLst>
                  <a:cxn ang="0">
                    <a:pos x="599" y="70"/>
                  </a:cxn>
                  <a:cxn ang="0">
                    <a:pos x="578" y="41"/>
                  </a:cxn>
                  <a:cxn ang="0">
                    <a:pos x="535" y="16"/>
                  </a:cxn>
                  <a:cxn ang="0">
                    <a:pos x="415" y="0"/>
                  </a:cxn>
                  <a:cxn ang="0">
                    <a:pos x="389" y="13"/>
                  </a:cxn>
                  <a:cxn ang="0">
                    <a:pos x="382" y="30"/>
                  </a:cxn>
                  <a:cxn ang="0">
                    <a:pos x="343" y="45"/>
                  </a:cxn>
                  <a:cxn ang="0">
                    <a:pos x="315" y="36"/>
                  </a:cxn>
                  <a:cxn ang="0">
                    <a:pos x="240" y="64"/>
                  </a:cxn>
                  <a:cxn ang="0">
                    <a:pos x="208" y="93"/>
                  </a:cxn>
                  <a:cxn ang="0">
                    <a:pos x="155" y="95"/>
                  </a:cxn>
                  <a:cxn ang="0">
                    <a:pos x="94" y="56"/>
                  </a:cxn>
                  <a:cxn ang="0">
                    <a:pos x="86" y="97"/>
                  </a:cxn>
                  <a:cxn ang="0">
                    <a:pos x="44" y="98"/>
                  </a:cxn>
                  <a:cxn ang="0">
                    <a:pos x="37" y="110"/>
                  </a:cxn>
                  <a:cxn ang="0">
                    <a:pos x="47" y="122"/>
                  </a:cxn>
                  <a:cxn ang="0">
                    <a:pos x="34" y="150"/>
                  </a:cxn>
                  <a:cxn ang="0">
                    <a:pos x="35" y="181"/>
                  </a:cxn>
                  <a:cxn ang="0">
                    <a:pos x="0" y="200"/>
                  </a:cxn>
                  <a:cxn ang="0">
                    <a:pos x="24" y="206"/>
                  </a:cxn>
                  <a:cxn ang="0">
                    <a:pos x="47" y="246"/>
                  </a:cxn>
                  <a:cxn ang="0">
                    <a:pos x="124" y="310"/>
                  </a:cxn>
                  <a:cxn ang="0">
                    <a:pos x="166" y="330"/>
                  </a:cxn>
                  <a:cxn ang="0">
                    <a:pos x="237" y="311"/>
                  </a:cxn>
                  <a:cxn ang="0">
                    <a:pos x="319" y="285"/>
                  </a:cxn>
                  <a:cxn ang="0">
                    <a:pos x="359" y="278"/>
                  </a:cxn>
                  <a:cxn ang="0">
                    <a:pos x="371" y="288"/>
                  </a:cxn>
                  <a:cxn ang="0">
                    <a:pos x="449" y="263"/>
                  </a:cxn>
                  <a:cxn ang="0">
                    <a:pos x="513" y="159"/>
                  </a:cxn>
                  <a:cxn ang="0">
                    <a:pos x="528" y="115"/>
                  </a:cxn>
                  <a:cxn ang="0">
                    <a:pos x="599" y="70"/>
                  </a:cxn>
                </a:cxnLst>
                <a:rect l="0" t="0" r="r" b="b"/>
                <a:pathLst>
                  <a:path w="599" h="330">
                    <a:moveTo>
                      <a:pt x="599" y="70"/>
                    </a:moveTo>
                    <a:lnTo>
                      <a:pt x="578" y="41"/>
                    </a:lnTo>
                    <a:lnTo>
                      <a:pt x="535" y="16"/>
                    </a:lnTo>
                    <a:lnTo>
                      <a:pt x="415" y="0"/>
                    </a:lnTo>
                    <a:lnTo>
                      <a:pt x="389" y="13"/>
                    </a:lnTo>
                    <a:lnTo>
                      <a:pt x="382" y="30"/>
                    </a:lnTo>
                    <a:lnTo>
                      <a:pt x="343" y="45"/>
                    </a:lnTo>
                    <a:lnTo>
                      <a:pt x="315" y="36"/>
                    </a:lnTo>
                    <a:lnTo>
                      <a:pt x="240" y="64"/>
                    </a:lnTo>
                    <a:lnTo>
                      <a:pt x="208" y="93"/>
                    </a:lnTo>
                    <a:lnTo>
                      <a:pt x="155" y="95"/>
                    </a:lnTo>
                    <a:lnTo>
                      <a:pt x="94" y="56"/>
                    </a:lnTo>
                    <a:lnTo>
                      <a:pt x="86" y="97"/>
                    </a:lnTo>
                    <a:lnTo>
                      <a:pt x="44" y="98"/>
                    </a:lnTo>
                    <a:lnTo>
                      <a:pt x="37" y="110"/>
                    </a:lnTo>
                    <a:lnTo>
                      <a:pt x="47" y="122"/>
                    </a:lnTo>
                    <a:lnTo>
                      <a:pt x="34" y="150"/>
                    </a:lnTo>
                    <a:lnTo>
                      <a:pt x="35" y="181"/>
                    </a:lnTo>
                    <a:lnTo>
                      <a:pt x="0" y="200"/>
                    </a:lnTo>
                    <a:lnTo>
                      <a:pt x="24" y="206"/>
                    </a:lnTo>
                    <a:lnTo>
                      <a:pt x="47" y="246"/>
                    </a:lnTo>
                    <a:lnTo>
                      <a:pt x="124" y="310"/>
                    </a:lnTo>
                    <a:lnTo>
                      <a:pt x="166" y="330"/>
                    </a:lnTo>
                    <a:lnTo>
                      <a:pt x="237" y="311"/>
                    </a:lnTo>
                    <a:lnTo>
                      <a:pt x="319" y="285"/>
                    </a:lnTo>
                    <a:lnTo>
                      <a:pt x="359" y="278"/>
                    </a:lnTo>
                    <a:lnTo>
                      <a:pt x="371" y="288"/>
                    </a:lnTo>
                    <a:lnTo>
                      <a:pt x="449" y="263"/>
                    </a:lnTo>
                    <a:lnTo>
                      <a:pt x="513" y="159"/>
                    </a:lnTo>
                    <a:lnTo>
                      <a:pt x="528" y="115"/>
                    </a:lnTo>
                    <a:lnTo>
                      <a:pt x="599" y="70"/>
                    </a:lnTo>
                    <a:close/>
                  </a:path>
                </a:pathLst>
              </a:custGeom>
              <a:solidFill>
                <a:schemeClr val="accent1"/>
              </a:solidFill>
              <a:ln w="4763">
                <a:solidFill>
                  <a:srgbClr val="000000"/>
                </a:solidFill>
                <a:prstDash val="solid"/>
                <a:round/>
                <a:headEnd/>
                <a:tailEnd/>
              </a:ln>
            </p:spPr>
            <p:txBody>
              <a:bodyPr/>
              <a:lstStyle/>
              <a:p>
                <a:endParaRPr lang="hu-HU" sz="2000">
                  <a:latin typeface="Cambria" pitchFamily="18" charset="0"/>
                </a:endParaRPr>
              </a:p>
            </p:txBody>
          </p:sp>
          <p:sp>
            <p:nvSpPr>
              <p:cNvPr id="56" name="Freeform 66"/>
              <p:cNvSpPr>
                <a:spLocks/>
              </p:cNvSpPr>
              <p:nvPr/>
            </p:nvSpPr>
            <p:spPr bwMode="auto">
              <a:xfrm>
                <a:off x="1755" y="2305"/>
                <a:ext cx="357" cy="164"/>
              </a:xfrm>
              <a:custGeom>
                <a:avLst/>
                <a:gdLst/>
                <a:ahLst/>
                <a:cxnLst>
                  <a:cxn ang="0">
                    <a:pos x="463" y="143"/>
                  </a:cxn>
                  <a:cxn ang="0">
                    <a:pos x="343" y="127"/>
                  </a:cxn>
                  <a:cxn ang="0">
                    <a:pos x="317" y="140"/>
                  </a:cxn>
                  <a:cxn ang="0">
                    <a:pos x="310" y="157"/>
                  </a:cxn>
                  <a:cxn ang="0">
                    <a:pos x="271" y="172"/>
                  </a:cxn>
                  <a:cxn ang="0">
                    <a:pos x="243" y="163"/>
                  </a:cxn>
                  <a:cxn ang="0">
                    <a:pos x="168" y="191"/>
                  </a:cxn>
                  <a:cxn ang="0">
                    <a:pos x="136" y="220"/>
                  </a:cxn>
                  <a:cxn ang="0">
                    <a:pos x="83" y="222"/>
                  </a:cxn>
                  <a:cxn ang="0">
                    <a:pos x="22" y="183"/>
                  </a:cxn>
                  <a:cxn ang="0">
                    <a:pos x="0" y="130"/>
                  </a:cxn>
                  <a:cxn ang="0">
                    <a:pos x="20" y="98"/>
                  </a:cxn>
                  <a:cxn ang="0">
                    <a:pos x="64" y="103"/>
                  </a:cxn>
                  <a:cxn ang="0">
                    <a:pos x="86" y="88"/>
                  </a:cxn>
                  <a:cxn ang="0">
                    <a:pos x="109" y="62"/>
                  </a:cxn>
                  <a:cxn ang="0">
                    <a:pos x="113" y="37"/>
                  </a:cxn>
                  <a:cxn ang="0">
                    <a:pos x="174" y="2"/>
                  </a:cxn>
                  <a:cxn ang="0">
                    <a:pos x="192" y="10"/>
                  </a:cxn>
                  <a:cxn ang="0">
                    <a:pos x="226" y="0"/>
                  </a:cxn>
                  <a:cxn ang="0">
                    <a:pos x="266" y="38"/>
                  </a:cxn>
                  <a:cxn ang="0">
                    <a:pos x="310" y="20"/>
                  </a:cxn>
                  <a:cxn ang="0">
                    <a:pos x="358" y="30"/>
                  </a:cxn>
                  <a:cxn ang="0">
                    <a:pos x="406" y="14"/>
                  </a:cxn>
                  <a:cxn ang="0">
                    <a:pos x="492" y="54"/>
                  </a:cxn>
                  <a:cxn ang="0">
                    <a:pos x="463" y="143"/>
                  </a:cxn>
                </a:cxnLst>
                <a:rect l="0" t="0" r="r" b="b"/>
                <a:pathLst>
                  <a:path w="492" h="222">
                    <a:moveTo>
                      <a:pt x="463" y="143"/>
                    </a:moveTo>
                    <a:lnTo>
                      <a:pt x="343" y="127"/>
                    </a:lnTo>
                    <a:lnTo>
                      <a:pt x="317" y="140"/>
                    </a:lnTo>
                    <a:lnTo>
                      <a:pt x="310" y="157"/>
                    </a:lnTo>
                    <a:lnTo>
                      <a:pt x="271" y="172"/>
                    </a:lnTo>
                    <a:lnTo>
                      <a:pt x="243" y="163"/>
                    </a:lnTo>
                    <a:lnTo>
                      <a:pt x="168" y="191"/>
                    </a:lnTo>
                    <a:lnTo>
                      <a:pt x="136" y="220"/>
                    </a:lnTo>
                    <a:lnTo>
                      <a:pt x="83" y="222"/>
                    </a:lnTo>
                    <a:lnTo>
                      <a:pt x="22" y="183"/>
                    </a:lnTo>
                    <a:lnTo>
                      <a:pt x="0" y="130"/>
                    </a:lnTo>
                    <a:lnTo>
                      <a:pt x="20" y="98"/>
                    </a:lnTo>
                    <a:lnTo>
                      <a:pt x="64" y="103"/>
                    </a:lnTo>
                    <a:lnTo>
                      <a:pt x="86" y="88"/>
                    </a:lnTo>
                    <a:lnTo>
                      <a:pt x="109" y="62"/>
                    </a:lnTo>
                    <a:lnTo>
                      <a:pt x="113" y="37"/>
                    </a:lnTo>
                    <a:lnTo>
                      <a:pt x="174" y="2"/>
                    </a:lnTo>
                    <a:lnTo>
                      <a:pt x="192" y="10"/>
                    </a:lnTo>
                    <a:lnTo>
                      <a:pt x="226" y="0"/>
                    </a:lnTo>
                    <a:lnTo>
                      <a:pt x="266" y="38"/>
                    </a:lnTo>
                    <a:lnTo>
                      <a:pt x="310" y="20"/>
                    </a:lnTo>
                    <a:lnTo>
                      <a:pt x="358" y="30"/>
                    </a:lnTo>
                    <a:lnTo>
                      <a:pt x="406" y="14"/>
                    </a:lnTo>
                    <a:lnTo>
                      <a:pt x="492" y="54"/>
                    </a:lnTo>
                    <a:lnTo>
                      <a:pt x="463" y="143"/>
                    </a:lnTo>
                    <a:close/>
                  </a:path>
                </a:pathLst>
              </a:custGeom>
              <a:solidFill>
                <a:srgbClr val="FF99CC"/>
              </a:solidFill>
              <a:ln w="4763">
                <a:solidFill>
                  <a:srgbClr val="000000"/>
                </a:solidFill>
                <a:prstDash val="solid"/>
                <a:round/>
                <a:headEnd/>
                <a:tailEnd/>
              </a:ln>
            </p:spPr>
            <p:txBody>
              <a:bodyPr/>
              <a:lstStyle/>
              <a:p>
                <a:endParaRPr lang="hu-HU" sz="2000">
                  <a:latin typeface="Cambria" pitchFamily="18" charset="0"/>
                </a:endParaRPr>
              </a:p>
            </p:txBody>
          </p:sp>
          <p:sp>
            <p:nvSpPr>
              <p:cNvPr id="57" name="Freeform 67"/>
              <p:cNvSpPr>
                <a:spLocks/>
              </p:cNvSpPr>
              <p:nvPr/>
            </p:nvSpPr>
            <p:spPr bwMode="auto">
              <a:xfrm>
                <a:off x="2181" y="1229"/>
                <a:ext cx="309" cy="243"/>
              </a:xfrm>
              <a:custGeom>
                <a:avLst/>
                <a:gdLst/>
                <a:ahLst/>
                <a:cxnLst>
                  <a:cxn ang="0">
                    <a:pos x="80" y="277"/>
                  </a:cxn>
                  <a:cxn ang="0">
                    <a:pos x="93" y="205"/>
                  </a:cxn>
                  <a:cxn ang="0">
                    <a:pos x="69" y="203"/>
                  </a:cxn>
                  <a:cxn ang="0">
                    <a:pos x="51" y="222"/>
                  </a:cxn>
                  <a:cxn ang="0">
                    <a:pos x="20" y="206"/>
                  </a:cxn>
                  <a:cxn ang="0">
                    <a:pos x="1" y="161"/>
                  </a:cxn>
                  <a:cxn ang="0">
                    <a:pos x="25" y="144"/>
                  </a:cxn>
                  <a:cxn ang="0">
                    <a:pos x="0" y="136"/>
                  </a:cxn>
                  <a:cxn ang="0">
                    <a:pos x="1" y="73"/>
                  </a:cxn>
                  <a:cxn ang="0">
                    <a:pos x="84" y="31"/>
                  </a:cxn>
                  <a:cxn ang="0">
                    <a:pos x="116" y="32"/>
                  </a:cxn>
                  <a:cxn ang="0">
                    <a:pos x="120" y="17"/>
                  </a:cxn>
                  <a:cxn ang="0">
                    <a:pos x="170" y="24"/>
                  </a:cxn>
                  <a:cxn ang="0">
                    <a:pos x="196" y="0"/>
                  </a:cxn>
                  <a:cxn ang="0">
                    <a:pos x="314" y="37"/>
                  </a:cxn>
                  <a:cxn ang="0">
                    <a:pos x="383" y="38"/>
                  </a:cxn>
                  <a:cxn ang="0">
                    <a:pos x="403" y="32"/>
                  </a:cxn>
                  <a:cxn ang="0">
                    <a:pos x="403" y="15"/>
                  </a:cxn>
                  <a:cxn ang="0">
                    <a:pos x="426" y="38"/>
                  </a:cxn>
                  <a:cxn ang="0">
                    <a:pos x="389" y="89"/>
                  </a:cxn>
                  <a:cxn ang="0">
                    <a:pos x="316" y="114"/>
                  </a:cxn>
                  <a:cxn ang="0">
                    <a:pos x="384" y="275"/>
                  </a:cxn>
                  <a:cxn ang="0">
                    <a:pos x="356" y="322"/>
                  </a:cxn>
                  <a:cxn ang="0">
                    <a:pos x="276" y="322"/>
                  </a:cxn>
                  <a:cxn ang="0">
                    <a:pos x="233" y="279"/>
                  </a:cxn>
                  <a:cxn ang="0">
                    <a:pos x="161" y="249"/>
                  </a:cxn>
                  <a:cxn ang="0">
                    <a:pos x="80" y="277"/>
                  </a:cxn>
                </a:cxnLst>
                <a:rect l="0" t="0" r="r" b="b"/>
                <a:pathLst>
                  <a:path w="426" h="322">
                    <a:moveTo>
                      <a:pt x="80" y="277"/>
                    </a:moveTo>
                    <a:lnTo>
                      <a:pt x="93" y="205"/>
                    </a:lnTo>
                    <a:lnTo>
                      <a:pt x="69" y="203"/>
                    </a:lnTo>
                    <a:lnTo>
                      <a:pt x="51" y="222"/>
                    </a:lnTo>
                    <a:lnTo>
                      <a:pt x="20" y="206"/>
                    </a:lnTo>
                    <a:lnTo>
                      <a:pt x="1" y="161"/>
                    </a:lnTo>
                    <a:lnTo>
                      <a:pt x="25" y="144"/>
                    </a:lnTo>
                    <a:lnTo>
                      <a:pt x="0" y="136"/>
                    </a:lnTo>
                    <a:lnTo>
                      <a:pt x="1" y="73"/>
                    </a:lnTo>
                    <a:lnTo>
                      <a:pt x="84" y="31"/>
                    </a:lnTo>
                    <a:lnTo>
                      <a:pt x="116" y="32"/>
                    </a:lnTo>
                    <a:lnTo>
                      <a:pt x="120" y="17"/>
                    </a:lnTo>
                    <a:lnTo>
                      <a:pt x="170" y="24"/>
                    </a:lnTo>
                    <a:lnTo>
                      <a:pt x="196" y="0"/>
                    </a:lnTo>
                    <a:lnTo>
                      <a:pt x="314" y="37"/>
                    </a:lnTo>
                    <a:lnTo>
                      <a:pt x="383" y="38"/>
                    </a:lnTo>
                    <a:lnTo>
                      <a:pt x="403" y="32"/>
                    </a:lnTo>
                    <a:lnTo>
                      <a:pt x="403" y="15"/>
                    </a:lnTo>
                    <a:lnTo>
                      <a:pt x="426" y="38"/>
                    </a:lnTo>
                    <a:lnTo>
                      <a:pt x="389" y="89"/>
                    </a:lnTo>
                    <a:lnTo>
                      <a:pt x="316" y="114"/>
                    </a:lnTo>
                    <a:lnTo>
                      <a:pt x="384" y="275"/>
                    </a:lnTo>
                    <a:lnTo>
                      <a:pt x="356" y="322"/>
                    </a:lnTo>
                    <a:lnTo>
                      <a:pt x="276" y="322"/>
                    </a:lnTo>
                    <a:lnTo>
                      <a:pt x="233" y="279"/>
                    </a:lnTo>
                    <a:lnTo>
                      <a:pt x="161" y="249"/>
                    </a:lnTo>
                    <a:lnTo>
                      <a:pt x="80" y="277"/>
                    </a:lnTo>
                    <a:close/>
                  </a:path>
                </a:pathLst>
              </a:custGeom>
              <a:solidFill>
                <a:srgbClr val="FF5050"/>
              </a:solidFill>
              <a:ln w="4763">
                <a:solidFill>
                  <a:srgbClr val="000000"/>
                </a:solidFill>
                <a:prstDash val="solid"/>
                <a:round/>
                <a:headEnd/>
                <a:tailEnd/>
              </a:ln>
            </p:spPr>
            <p:txBody>
              <a:bodyPr/>
              <a:lstStyle/>
              <a:p>
                <a:endParaRPr lang="hu-HU" sz="2000">
                  <a:latin typeface="Cambria" pitchFamily="18" charset="0"/>
                </a:endParaRPr>
              </a:p>
            </p:txBody>
          </p:sp>
          <p:sp>
            <p:nvSpPr>
              <p:cNvPr id="58" name="Freeform 68"/>
              <p:cNvSpPr>
                <a:spLocks/>
              </p:cNvSpPr>
              <p:nvPr/>
            </p:nvSpPr>
            <p:spPr bwMode="auto">
              <a:xfrm>
                <a:off x="1577" y="1774"/>
                <a:ext cx="644" cy="568"/>
              </a:xfrm>
              <a:custGeom>
                <a:avLst/>
                <a:gdLst/>
                <a:ahLst/>
                <a:cxnLst>
                  <a:cxn ang="0">
                    <a:pos x="1" y="154"/>
                  </a:cxn>
                  <a:cxn ang="0">
                    <a:pos x="18" y="193"/>
                  </a:cxn>
                  <a:cxn ang="0">
                    <a:pos x="18" y="218"/>
                  </a:cxn>
                  <a:cxn ang="0">
                    <a:pos x="0" y="284"/>
                  </a:cxn>
                  <a:cxn ang="0">
                    <a:pos x="24" y="300"/>
                  </a:cxn>
                  <a:cxn ang="0">
                    <a:pos x="34" y="387"/>
                  </a:cxn>
                  <a:cxn ang="0">
                    <a:pos x="40" y="438"/>
                  </a:cxn>
                  <a:cxn ang="0">
                    <a:pos x="67" y="473"/>
                  </a:cxn>
                  <a:cxn ang="0">
                    <a:pos x="53" y="542"/>
                  </a:cxn>
                  <a:cxn ang="0">
                    <a:pos x="65" y="549"/>
                  </a:cxn>
                  <a:cxn ang="0">
                    <a:pos x="88" y="526"/>
                  </a:cxn>
                  <a:cxn ang="0">
                    <a:pos x="114" y="548"/>
                  </a:cxn>
                  <a:cxn ang="0">
                    <a:pos x="161" y="553"/>
                  </a:cxn>
                  <a:cxn ang="0">
                    <a:pos x="195" y="574"/>
                  </a:cxn>
                  <a:cxn ang="0">
                    <a:pos x="189" y="597"/>
                  </a:cxn>
                  <a:cxn ang="0">
                    <a:pos x="233" y="628"/>
                  </a:cxn>
                  <a:cxn ang="0">
                    <a:pos x="251" y="617"/>
                  </a:cxn>
                  <a:cxn ang="0">
                    <a:pos x="249" y="599"/>
                  </a:cxn>
                  <a:cxn ang="0">
                    <a:pos x="319" y="616"/>
                  </a:cxn>
                  <a:cxn ang="0">
                    <a:pos x="321" y="639"/>
                  </a:cxn>
                  <a:cxn ang="0">
                    <a:pos x="358" y="656"/>
                  </a:cxn>
                  <a:cxn ang="0">
                    <a:pos x="389" y="698"/>
                  </a:cxn>
                  <a:cxn ang="0">
                    <a:pos x="420" y="710"/>
                  </a:cxn>
                  <a:cxn ang="0">
                    <a:pos x="438" y="718"/>
                  </a:cxn>
                  <a:cxn ang="0">
                    <a:pos x="472" y="708"/>
                  </a:cxn>
                  <a:cxn ang="0">
                    <a:pos x="512" y="746"/>
                  </a:cxn>
                  <a:cxn ang="0">
                    <a:pos x="556" y="728"/>
                  </a:cxn>
                  <a:cxn ang="0">
                    <a:pos x="604" y="738"/>
                  </a:cxn>
                  <a:cxn ang="0">
                    <a:pos x="652" y="722"/>
                  </a:cxn>
                  <a:cxn ang="0">
                    <a:pos x="738" y="762"/>
                  </a:cxn>
                  <a:cxn ang="0">
                    <a:pos x="763" y="761"/>
                  </a:cxn>
                  <a:cxn ang="0">
                    <a:pos x="762" y="722"/>
                  </a:cxn>
                  <a:cxn ang="0">
                    <a:pos x="792" y="665"/>
                  </a:cxn>
                  <a:cxn ang="0">
                    <a:pos x="876" y="594"/>
                  </a:cxn>
                  <a:cxn ang="0">
                    <a:pos x="886" y="573"/>
                  </a:cxn>
                  <a:cxn ang="0">
                    <a:pos x="878" y="533"/>
                  </a:cxn>
                  <a:cxn ang="0">
                    <a:pos x="858" y="511"/>
                  </a:cxn>
                  <a:cxn ang="0">
                    <a:pos x="833" y="442"/>
                  </a:cxn>
                  <a:cxn ang="0">
                    <a:pos x="841" y="386"/>
                  </a:cxn>
                  <a:cxn ang="0">
                    <a:pos x="807" y="349"/>
                  </a:cxn>
                  <a:cxn ang="0">
                    <a:pos x="866" y="294"/>
                  </a:cxn>
                  <a:cxn ang="0">
                    <a:pos x="867" y="245"/>
                  </a:cxn>
                  <a:cxn ang="0">
                    <a:pos x="835" y="119"/>
                  </a:cxn>
                  <a:cxn ang="0">
                    <a:pos x="827" y="96"/>
                  </a:cxn>
                  <a:cxn ang="0">
                    <a:pos x="769" y="63"/>
                  </a:cxn>
                  <a:cxn ang="0">
                    <a:pos x="613" y="78"/>
                  </a:cxn>
                  <a:cxn ang="0">
                    <a:pos x="486" y="55"/>
                  </a:cxn>
                  <a:cxn ang="0">
                    <a:pos x="416" y="79"/>
                  </a:cxn>
                  <a:cxn ang="0">
                    <a:pos x="384" y="26"/>
                  </a:cxn>
                  <a:cxn ang="0">
                    <a:pos x="412" y="34"/>
                  </a:cxn>
                  <a:cxn ang="0">
                    <a:pos x="403" y="12"/>
                  </a:cxn>
                  <a:cxn ang="0">
                    <a:pos x="347" y="0"/>
                  </a:cxn>
                  <a:cxn ang="0">
                    <a:pos x="277" y="14"/>
                  </a:cxn>
                  <a:cxn ang="0">
                    <a:pos x="164" y="81"/>
                  </a:cxn>
                  <a:cxn ang="0">
                    <a:pos x="24" y="130"/>
                  </a:cxn>
                  <a:cxn ang="0">
                    <a:pos x="11" y="140"/>
                  </a:cxn>
                  <a:cxn ang="0">
                    <a:pos x="32" y="146"/>
                  </a:cxn>
                  <a:cxn ang="0">
                    <a:pos x="27" y="167"/>
                  </a:cxn>
                  <a:cxn ang="0">
                    <a:pos x="1" y="154"/>
                  </a:cxn>
                </a:cxnLst>
                <a:rect l="0" t="0" r="r" b="b"/>
                <a:pathLst>
                  <a:path w="886" h="762">
                    <a:moveTo>
                      <a:pt x="1" y="154"/>
                    </a:moveTo>
                    <a:lnTo>
                      <a:pt x="18" y="193"/>
                    </a:lnTo>
                    <a:lnTo>
                      <a:pt x="18" y="218"/>
                    </a:lnTo>
                    <a:lnTo>
                      <a:pt x="0" y="284"/>
                    </a:lnTo>
                    <a:lnTo>
                      <a:pt x="24" y="300"/>
                    </a:lnTo>
                    <a:lnTo>
                      <a:pt x="34" y="387"/>
                    </a:lnTo>
                    <a:lnTo>
                      <a:pt x="40" y="438"/>
                    </a:lnTo>
                    <a:lnTo>
                      <a:pt x="67" y="473"/>
                    </a:lnTo>
                    <a:lnTo>
                      <a:pt x="53" y="542"/>
                    </a:lnTo>
                    <a:lnTo>
                      <a:pt x="65" y="549"/>
                    </a:lnTo>
                    <a:lnTo>
                      <a:pt x="88" y="526"/>
                    </a:lnTo>
                    <a:lnTo>
                      <a:pt x="114" y="548"/>
                    </a:lnTo>
                    <a:lnTo>
                      <a:pt x="161" y="553"/>
                    </a:lnTo>
                    <a:lnTo>
                      <a:pt x="195" y="574"/>
                    </a:lnTo>
                    <a:lnTo>
                      <a:pt x="189" y="597"/>
                    </a:lnTo>
                    <a:lnTo>
                      <a:pt x="233" y="628"/>
                    </a:lnTo>
                    <a:lnTo>
                      <a:pt x="251" y="617"/>
                    </a:lnTo>
                    <a:lnTo>
                      <a:pt x="249" y="599"/>
                    </a:lnTo>
                    <a:lnTo>
                      <a:pt x="319" y="616"/>
                    </a:lnTo>
                    <a:lnTo>
                      <a:pt x="321" y="639"/>
                    </a:lnTo>
                    <a:lnTo>
                      <a:pt x="358" y="656"/>
                    </a:lnTo>
                    <a:lnTo>
                      <a:pt x="389" y="698"/>
                    </a:lnTo>
                    <a:lnTo>
                      <a:pt x="420" y="710"/>
                    </a:lnTo>
                    <a:lnTo>
                      <a:pt x="438" y="718"/>
                    </a:lnTo>
                    <a:lnTo>
                      <a:pt x="472" y="708"/>
                    </a:lnTo>
                    <a:lnTo>
                      <a:pt x="512" y="746"/>
                    </a:lnTo>
                    <a:lnTo>
                      <a:pt x="556" y="728"/>
                    </a:lnTo>
                    <a:lnTo>
                      <a:pt x="604" y="738"/>
                    </a:lnTo>
                    <a:lnTo>
                      <a:pt x="652" y="722"/>
                    </a:lnTo>
                    <a:lnTo>
                      <a:pt x="738" y="762"/>
                    </a:lnTo>
                    <a:lnTo>
                      <a:pt x="763" y="761"/>
                    </a:lnTo>
                    <a:lnTo>
                      <a:pt x="762" y="722"/>
                    </a:lnTo>
                    <a:lnTo>
                      <a:pt x="792" y="665"/>
                    </a:lnTo>
                    <a:lnTo>
                      <a:pt x="876" y="594"/>
                    </a:lnTo>
                    <a:lnTo>
                      <a:pt x="886" y="573"/>
                    </a:lnTo>
                    <a:lnTo>
                      <a:pt x="878" y="533"/>
                    </a:lnTo>
                    <a:lnTo>
                      <a:pt x="858" y="511"/>
                    </a:lnTo>
                    <a:lnTo>
                      <a:pt x="833" y="442"/>
                    </a:lnTo>
                    <a:lnTo>
                      <a:pt x="841" y="386"/>
                    </a:lnTo>
                    <a:lnTo>
                      <a:pt x="807" y="349"/>
                    </a:lnTo>
                    <a:lnTo>
                      <a:pt x="866" y="294"/>
                    </a:lnTo>
                    <a:lnTo>
                      <a:pt x="867" y="245"/>
                    </a:lnTo>
                    <a:lnTo>
                      <a:pt x="835" y="119"/>
                    </a:lnTo>
                    <a:lnTo>
                      <a:pt x="827" y="96"/>
                    </a:lnTo>
                    <a:lnTo>
                      <a:pt x="769" y="63"/>
                    </a:lnTo>
                    <a:lnTo>
                      <a:pt x="613" y="78"/>
                    </a:lnTo>
                    <a:lnTo>
                      <a:pt x="486" y="55"/>
                    </a:lnTo>
                    <a:lnTo>
                      <a:pt x="416" y="79"/>
                    </a:lnTo>
                    <a:lnTo>
                      <a:pt x="384" y="26"/>
                    </a:lnTo>
                    <a:lnTo>
                      <a:pt x="412" y="34"/>
                    </a:lnTo>
                    <a:lnTo>
                      <a:pt x="403" y="12"/>
                    </a:lnTo>
                    <a:lnTo>
                      <a:pt x="347" y="0"/>
                    </a:lnTo>
                    <a:lnTo>
                      <a:pt x="277" y="14"/>
                    </a:lnTo>
                    <a:lnTo>
                      <a:pt x="164" y="81"/>
                    </a:lnTo>
                    <a:lnTo>
                      <a:pt x="24" y="130"/>
                    </a:lnTo>
                    <a:lnTo>
                      <a:pt x="11" y="140"/>
                    </a:lnTo>
                    <a:lnTo>
                      <a:pt x="32" y="146"/>
                    </a:lnTo>
                    <a:lnTo>
                      <a:pt x="27" y="167"/>
                    </a:lnTo>
                    <a:lnTo>
                      <a:pt x="1" y="154"/>
                    </a:lnTo>
                    <a:close/>
                  </a:path>
                </a:pathLst>
              </a:custGeom>
              <a:solidFill>
                <a:srgbClr val="993300"/>
              </a:solidFill>
              <a:ln w="4763">
                <a:solidFill>
                  <a:srgbClr val="FF0000"/>
                </a:solidFill>
                <a:prstDash val="solid"/>
                <a:round/>
                <a:headEnd/>
                <a:tailEnd/>
              </a:ln>
            </p:spPr>
            <p:txBody>
              <a:bodyPr/>
              <a:lstStyle/>
              <a:p>
                <a:endParaRPr lang="hu-HU" sz="2000">
                  <a:latin typeface="Cambria" pitchFamily="18" charset="0"/>
                </a:endParaRPr>
              </a:p>
            </p:txBody>
          </p:sp>
          <p:sp>
            <p:nvSpPr>
              <p:cNvPr id="59" name="Freeform 69"/>
              <p:cNvSpPr>
                <a:spLocks/>
              </p:cNvSpPr>
              <p:nvPr/>
            </p:nvSpPr>
            <p:spPr bwMode="auto">
              <a:xfrm>
                <a:off x="2018" y="1416"/>
                <a:ext cx="476" cy="265"/>
              </a:xfrm>
              <a:custGeom>
                <a:avLst/>
                <a:gdLst/>
                <a:ahLst/>
                <a:cxnLst>
                  <a:cxn ang="0">
                    <a:pos x="511" y="355"/>
                  </a:cxn>
                  <a:cxn ang="0">
                    <a:pos x="549" y="332"/>
                  </a:cxn>
                  <a:cxn ang="0">
                    <a:pos x="587" y="339"/>
                  </a:cxn>
                  <a:cxn ang="0">
                    <a:pos x="626" y="290"/>
                  </a:cxn>
                  <a:cxn ang="0">
                    <a:pos x="654" y="283"/>
                  </a:cxn>
                  <a:cxn ang="0">
                    <a:pos x="646" y="223"/>
                  </a:cxn>
                  <a:cxn ang="0">
                    <a:pos x="600" y="169"/>
                  </a:cxn>
                  <a:cxn ang="0">
                    <a:pos x="612" y="110"/>
                  </a:cxn>
                  <a:cxn ang="0">
                    <a:pos x="580" y="73"/>
                  </a:cxn>
                  <a:cxn ang="0">
                    <a:pos x="500" y="73"/>
                  </a:cxn>
                  <a:cxn ang="0">
                    <a:pos x="457" y="30"/>
                  </a:cxn>
                  <a:cxn ang="0">
                    <a:pos x="385" y="0"/>
                  </a:cxn>
                  <a:cxn ang="0">
                    <a:pos x="304" y="28"/>
                  </a:cxn>
                  <a:cxn ang="0">
                    <a:pos x="303" y="38"/>
                  </a:cxn>
                  <a:cxn ang="0">
                    <a:pos x="301" y="132"/>
                  </a:cxn>
                  <a:cxn ang="0">
                    <a:pos x="282" y="175"/>
                  </a:cxn>
                  <a:cxn ang="0">
                    <a:pos x="275" y="157"/>
                  </a:cxn>
                  <a:cxn ang="0">
                    <a:pos x="240" y="168"/>
                  </a:cxn>
                  <a:cxn ang="0">
                    <a:pos x="214" y="154"/>
                  </a:cxn>
                  <a:cxn ang="0">
                    <a:pos x="196" y="118"/>
                  </a:cxn>
                  <a:cxn ang="0">
                    <a:pos x="193" y="133"/>
                  </a:cxn>
                  <a:cxn ang="0">
                    <a:pos x="139" y="56"/>
                  </a:cxn>
                  <a:cxn ang="0">
                    <a:pos x="69" y="82"/>
                  </a:cxn>
                  <a:cxn ang="0">
                    <a:pos x="8" y="206"/>
                  </a:cxn>
                  <a:cxn ang="0">
                    <a:pos x="0" y="281"/>
                  </a:cxn>
                  <a:cxn ang="0">
                    <a:pos x="1" y="293"/>
                  </a:cxn>
                  <a:cxn ang="0">
                    <a:pos x="17" y="295"/>
                  </a:cxn>
                  <a:cxn ang="0">
                    <a:pos x="44" y="267"/>
                  </a:cxn>
                  <a:cxn ang="0">
                    <a:pos x="104" y="243"/>
                  </a:cxn>
                  <a:cxn ang="0">
                    <a:pos x="246" y="248"/>
                  </a:cxn>
                  <a:cxn ang="0">
                    <a:pos x="296" y="265"/>
                  </a:cxn>
                  <a:cxn ang="0">
                    <a:pos x="352" y="238"/>
                  </a:cxn>
                  <a:cxn ang="0">
                    <a:pos x="377" y="280"/>
                  </a:cxn>
                  <a:cxn ang="0">
                    <a:pos x="416" y="283"/>
                  </a:cxn>
                  <a:cxn ang="0">
                    <a:pos x="511" y="355"/>
                  </a:cxn>
                </a:cxnLst>
                <a:rect l="0" t="0" r="r" b="b"/>
                <a:pathLst>
                  <a:path w="654" h="355">
                    <a:moveTo>
                      <a:pt x="511" y="355"/>
                    </a:moveTo>
                    <a:lnTo>
                      <a:pt x="549" y="332"/>
                    </a:lnTo>
                    <a:lnTo>
                      <a:pt x="587" y="339"/>
                    </a:lnTo>
                    <a:lnTo>
                      <a:pt x="626" y="290"/>
                    </a:lnTo>
                    <a:lnTo>
                      <a:pt x="654" y="283"/>
                    </a:lnTo>
                    <a:lnTo>
                      <a:pt x="646" y="223"/>
                    </a:lnTo>
                    <a:lnTo>
                      <a:pt x="600" y="169"/>
                    </a:lnTo>
                    <a:lnTo>
                      <a:pt x="612" y="110"/>
                    </a:lnTo>
                    <a:lnTo>
                      <a:pt x="580" y="73"/>
                    </a:lnTo>
                    <a:lnTo>
                      <a:pt x="500" y="73"/>
                    </a:lnTo>
                    <a:lnTo>
                      <a:pt x="457" y="30"/>
                    </a:lnTo>
                    <a:lnTo>
                      <a:pt x="385" y="0"/>
                    </a:lnTo>
                    <a:lnTo>
                      <a:pt x="304" y="28"/>
                    </a:lnTo>
                    <a:lnTo>
                      <a:pt x="303" y="38"/>
                    </a:lnTo>
                    <a:lnTo>
                      <a:pt x="301" y="132"/>
                    </a:lnTo>
                    <a:lnTo>
                      <a:pt x="282" y="175"/>
                    </a:lnTo>
                    <a:lnTo>
                      <a:pt x="275" y="157"/>
                    </a:lnTo>
                    <a:lnTo>
                      <a:pt x="240" y="168"/>
                    </a:lnTo>
                    <a:lnTo>
                      <a:pt x="214" y="154"/>
                    </a:lnTo>
                    <a:lnTo>
                      <a:pt x="196" y="118"/>
                    </a:lnTo>
                    <a:lnTo>
                      <a:pt x="193" y="133"/>
                    </a:lnTo>
                    <a:lnTo>
                      <a:pt x="139" y="56"/>
                    </a:lnTo>
                    <a:lnTo>
                      <a:pt x="69" y="82"/>
                    </a:lnTo>
                    <a:lnTo>
                      <a:pt x="8" y="206"/>
                    </a:lnTo>
                    <a:lnTo>
                      <a:pt x="0" y="281"/>
                    </a:lnTo>
                    <a:lnTo>
                      <a:pt x="1" y="293"/>
                    </a:lnTo>
                    <a:lnTo>
                      <a:pt x="17" y="295"/>
                    </a:lnTo>
                    <a:lnTo>
                      <a:pt x="44" y="267"/>
                    </a:lnTo>
                    <a:lnTo>
                      <a:pt x="104" y="243"/>
                    </a:lnTo>
                    <a:lnTo>
                      <a:pt x="246" y="248"/>
                    </a:lnTo>
                    <a:lnTo>
                      <a:pt x="296" y="265"/>
                    </a:lnTo>
                    <a:lnTo>
                      <a:pt x="352" y="238"/>
                    </a:lnTo>
                    <a:lnTo>
                      <a:pt x="377" y="280"/>
                    </a:lnTo>
                    <a:lnTo>
                      <a:pt x="416" y="283"/>
                    </a:lnTo>
                    <a:lnTo>
                      <a:pt x="511" y="355"/>
                    </a:lnTo>
                    <a:close/>
                  </a:path>
                </a:pathLst>
              </a:custGeom>
              <a:solidFill>
                <a:schemeClr val="hlink"/>
              </a:solidFill>
              <a:ln w="4763">
                <a:solidFill>
                  <a:srgbClr val="000000"/>
                </a:solidFill>
                <a:prstDash val="solid"/>
                <a:round/>
                <a:headEnd/>
                <a:tailEnd/>
              </a:ln>
            </p:spPr>
            <p:txBody>
              <a:bodyPr/>
              <a:lstStyle/>
              <a:p>
                <a:endParaRPr lang="hu-HU" sz="2000">
                  <a:latin typeface="Cambria" pitchFamily="18" charset="0"/>
                </a:endParaRPr>
              </a:p>
            </p:txBody>
          </p:sp>
          <p:sp>
            <p:nvSpPr>
              <p:cNvPr id="60" name="Freeform 70"/>
              <p:cNvSpPr>
                <a:spLocks/>
              </p:cNvSpPr>
              <p:nvPr/>
            </p:nvSpPr>
            <p:spPr bwMode="auto">
              <a:xfrm>
                <a:off x="2018" y="1596"/>
                <a:ext cx="378" cy="268"/>
              </a:xfrm>
              <a:custGeom>
                <a:avLst/>
                <a:gdLst/>
                <a:ahLst/>
                <a:cxnLst>
                  <a:cxn ang="0">
                    <a:pos x="345" y="355"/>
                  </a:cxn>
                  <a:cxn ang="0">
                    <a:pos x="339" y="332"/>
                  </a:cxn>
                  <a:cxn ang="0">
                    <a:pos x="385" y="312"/>
                  </a:cxn>
                  <a:cxn ang="0">
                    <a:pos x="428" y="328"/>
                  </a:cxn>
                  <a:cxn ang="0">
                    <a:pos x="412" y="296"/>
                  </a:cxn>
                  <a:cxn ang="0">
                    <a:pos x="428" y="263"/>
                  </a:cxn>
                  <a:cxn ang="0">
                    <a:pos x="435" y="215"/>
                  </a:cxn>
                  <a:cxn ang="0">
                    <a:pos x="501" y="193"/>
                  </a:cxn>
                  <a:cxn ang="0">
                    <a:pos x="516" y="166"/>
                  </a:cxn>
                  <a:cxn ang="0">
                    <a:pos x="490" y="160"/>
                  </a:cxn>
                  <a:cxn ang="0">
                    <a:pos x="490" y="136"/>
                  </a:cxn>
                  <a:cxn ang="0">
                    <a:pos x="510" y="119"/>
                  </a:cxn>
                  <a:cxn ang="0">
                    <a:pos x="510" y="117"/>
                  </a:cxn>
                  <a:cxn ang="0">
                    <a:pos x="415" y="45"/>
                  </a:cxn>
                  <a:cxn ang="0">
                    <a:pos x="376" y="42"/>
                  </a:cxn>
                  <a:cxn ang="0">
                    <a:pos x="351" y="0"/>
                  </a:cxn>
                  <a:cxn ang="0">
                    <a:pos x="295" y="27"/>
                  </a:cxn>
                  <a:cxn ang="0">
                    <a:pos x="245" y="10"/>
                  </a:cxn>
                  <a:cxn ang="0">
                    <a:pos x="103" y="5"/>
                  </a:cxn>
                  <a:cxn ang="0">
                    <a:pos x="43" y="29"/>
                  </a:cxn>
                  <a:cxn ang="0">
                    <a:pos x="16" y="57"/>
                  </a:cxn>
                  <a:cxn ang="0">
                    <a:pos x="0" y="55"/>
                  </a:cxn>
                  <a:cxn ang="0">
                    <a:pos x="28" y="177"/>
                  </a:cxn>
                  <a:cxn ang="0">
                    <a:pos x="149" y="205"/>
                  </a:cxn>
                  <a:cxn ang="0">
                    <a:pos x="166" y="238"/>
                  </a:cxn>
                  <a:cxn ang="0">
                    <a:pos x="157" y="261"/>
                  </a:cxn>
                  <a:cxn ang="0">
                    <a:pos x="160" y="305"/>
                  </a:cxn>
                  <a:cxn ang="0">
                    <a:pos x="218" y="338"/>
                  </a:cxn>
                  <a:cxn ang="0">
                    <a:pos x="226" y="361"/>
                  </a:cxn>
                  <a:cxn ang="0">
                    <a:pos x="345" y="355"/>
                  </a:cxn>
                </a:cxnLst>
                <a:rect l="0" t="0" r="r" b="b"/>
                <a:pathLst>
                  <a:path w="516" h="361">
                    <a:moveTo>
                      <a:pt x="345" y="355"/>
                    </a:moveTo>
                    <a:lnTo>
                      <a:pt x="339" y="332"/>
                    </a:lnTo>
                    <a:lnTo>
                      <a:pt x="385" y="312"/>
                    </a:lnTo>
                    <a:lnTo>
                      <a:pt x="428" y="328"/>
                    </a:lnTo>
                    <a:lnTo>
                      <a:pt x="412" y="296"/>
                    </a:lnTo>
                    <a:lnTo>
                      <a:pt x="428" y="263"/>
                    </a:lnTo>
                    <a:lnTo>
                      <a:pt x="435" y="215"/>
                    </a:lnTo>
                    <a:lnTo>
                      <a:pt x="501" y="193"/>
                    </a:lnTo>
                    <a:lnTo>
                      <a:pt x="516" y="166"/>
                    </a:lnTo>
                    <a:lnTo>
                      <a:pt x="490" y="160"/>
                    </a:lnTo>
                    <a:lnTo>
                      <a:pt x="490" y="136"/>
                    </a:lnTo>
                    <a:lnTo>
                      <a:pt x="510" y="119"/>
                    </a:lnTo>
                    <a:lnTo>
                      <a:pt x="510" y="117"/>
                    </a:lnTo>
                    <a:lnTo>
                      <a:pt x="415" y="45"/>
                    </a:lnTo>
                    <a:lnTo>
                      <a:pt x="376" y="42"/>
                    </a:lnTo>
                    <a:lnTo>
                      <a:pt x="351" y="0"/>
                    </a:lnTo>
                    <a:lnTo>
                      <a:pt x="295" y="27"/>
                    </a:lnTo>
                    <a:lnTo>
                      <a:pt x="245" y="10"/>
                    </a:lnTo>
                    <a:lnTo>
                      <a:pt x="103" y="5"/>
                    </a:lnTo>
                    <a:lnTo>
                      <a:pt x="43" y="29"/>
                    </a:lnTo>
                    <a:lnTo>
                      <a:pt x="16" y="57"/>
                    </a:lnTo>
                    <a:lnTo>
                      <a:pt x="0" y="55"/>
                    </a:lnTo>
                    <a:lnTo>
                      <a:pt x="28" y="177"/>
                    </a:lnTo>
                    <a:lnTo>
                      <a:pt x="149" y="205"/>
                    </a:lnTo>
                    <a:lnTo>
                      <a:pt x="166" y="238"/>
                    </a:lnTo>
                    <a:lnTo>
                      <a:pt x="157" y="261"/>
                    </a:lnTo>
                    <a:lnTo>
                      <a:pt x="160" y="305"/>
                    </a:lnTo>
                    <a:lnTo>
                      <a:pt x="218" y="338"/>
                    </a:lnTo>
                    <a:lnTo>
                      <a:pt x="226" y="361"/>
                    </a:lnTo>
                    <a:lnTo>
                      <a:pt x="345" y="355"/>
                    </a:lnTo>
                    <a:close/>
                  </a:path>
                </a:pathLst>
              </a:custGeom>
              <a:solidFill>
                <a:srgbClr val="CCCCFF"/>
              </a:solidFill>
              <a:ln w="4763">
                <a:solidFill>
                  <a:srgbClr val="000000"/>
                </a:solidFill>
                <a:prstDash val="solid"/>
                <a:round/>
                <a:headEnd/>
                <a:tailEnd/>
              </a:ln>
            </p:spPr>
            <p:txBody>
              <a:bodyPr/>
              <a:lstStyle/>
              <a:p>
                <a:endParaRPr lang="hu-HU" sz="2000">
                  <a:latin typeface="Cambria" pitchFamily="18" charset="0"/>
                </a:endParaRPr>
              </a:p>
            </p:txBody>
          </p:sp>
          <p:sp>
            <p:nvSpPr>
              <p:cNvPr id="61" name="Freeform 71"/>
              <p:cNvSpPr>
                <a:spLocks/>
              </p:cNvSpPr>
              <p:nvPr/>
            </p:nvSpPr>
            <p:spPr bwMode="auto">
              <a:xfrm>
                <a:off x="2075" y="1356"/>
                <a:ext cx="92" cy="75"/>
              </a:xfrm>
              <a:custGeom>
                <a:avLst/>
                <a:gdLst/>
                <a:ahLst/>
                <a:cxnLst>
                  <a:cxn ang="0">
                    <a:pos x="100" y="0"/>
                  </a:cxn>
                  <a:cxn ang="0">
                    <a:pos x="0" y="16"/>
                  </a:cxn>
                  <a:cxn ang="0">
                    <a:pos x="0" y="51"/>
                  </a:cxn>
                  <a:cxn ang="0">
                    <a:pos x="19" y="67"/>
                  </a:cxn>
                  <a:cxn ang="0">
                    <a:pos x="9" y="93"/>
                  </a:cxn>
                  <a:cxn ang="0">
                    <a:pos x="11" y="103"/>
                  </a:cxn>
                  <a:cxn ang="0">
                    <a:pos x="41" y="50"/>
                  </a:cxn>
                  <a:cxn ang="0">
                    <a:pos x="69" y="56"/>
                  </a:cxn>
                  <a:cxn ang="0">
                    <a:pos x="122" y="24"/>
                  </a:cxn>
                  <a:cxn ang="0">
                    <a:pos x="100" y="0"/>
                  </a:cxn>
                </a:cxnLst>
                <a:rect l="0" t="0" r="r" b="b"/>
                <a:pathLst>
                  <a:path w="122" h="103">
                    <a:moveTo>
                      <a:pt x="100" y="0"/>
                    </a:moveTo>
                    <a:lnTo>
                      <a:pt x="0" y="16"/>
                    </a:lnTo>
                    <a:lnTo>
                      <a:pt x="0" y="51"/>
                    </a:lnTo>
                    <a:lnTo>
                      <a:pt x="19" y="67"/>
                    </a:lnTo>
                    <a:lnTo>
                      <a:pt x="9" y="93"/>
                    </a:lnTo>
                    <a:lnTo>
                      <a:pt x="11" y="103"/>
                    </a:lnTo>
                    <a:lnTo>
                      <a:pt x="41" y="50"/>
                    </a:lnTo>
                    <a:lnTo>
                      <a:pt x="69" y="56"/>
                    </a:lnTo>
                    <a:lnTo>
                      <a:pt x="122" y="24"/>
                    </a:lnTo>
                    <a:lnTo>
                      <a:pt x="100" y="0"/>
                    </a:lnTo>
                    <a:close/>
                  </a:path>
                </a:pathLst>
              </a:custGeom>
              <a:solidFill>
                <a:srgbClr val="A8EFF6"/>
              </a:solidFill>
              <a:ln w="4763">
                <a:solidFill>
                  <a:srgbClr val="000000"/>
                </a:solidFill>
                <a:prstDash val="solid"/>
                <a:round/>
                <a:headEnd/>
                <a:tailEnd/>
              </a:ln>
            </p:spPr>
            <p:txBody>
              <a:bodyPr/>
              <a:lstStyle/>
              <a:p>
                <a:endParaRPr lang="hu-HU" sz="2000">
                  <a:latin typeface="Cambria" pitchFamily="18" charset="0"/>
                </a:endParaRPr>
              </a:p>
            </p:txBody>
          </p:sp>
          <p:sp>
            <p:nvSpPr>
              <p:cNvPr id="62" name="Freeform 72"/>
              <p:cNvSpPr>
                <a:spLocks/>
              </p:cNvSpPr>
              <p:nvPr/>
            </p:nvSpPr>
            <p:spPr bwMode="auto">
              <a:xfrm>
                <a:off x="2086" y="1297"/>
                <a:ext cx="59" cy="48"/>
              </a:xfrm>
              <a:custGeom>
                <a:avLst/>
                <a:gdLst/>
                <a:ahLst/>
                <a:cxnLst>
                  <a:cxn ang="0">
                    <a:pos x="65" y="13"/>
                  </a:cxn>
                  <a:cxn ang="0">
                    <a:pos x="47" y="0"/>
                  </a:cxn>
                  <a:cxn ang="0">
                    <a:pos x="33" y="24"/>
                  </a:cxn>
                  <a:cxn ang="0">
                    <a:pos x="0" y="31"/>
                  </a:cxn>
                  <a:cxn ang="0">
                    <a:pos x="4" y="41"/>
                  </a:cxn>
                  <a:cxn ang="0">
                    <a:pos x="20" y="35"/>
                  </a:cxn>
                  <a:cxn ang="0">
                    <a:pos x="33" y="62"/>
                  </a:cxn>
                  <a:cxn ang="0">
                    <a:pos x="81" y="39"/>
                  </a:cxn>
                  <a:cxn ang="0">
                    <a:pos x="81" y="24"/>
                  </a:cxn>
                  <a:cxn ang="0">
                    <a:pos x="65" y="13"/>
                  </a:cxn>
                </a:cxnLst>
                <a:rect l="0" t="0" r="r" b="b"/>
                <a:pathLst>
                  <a:path w="81" h="62">
                    <a:moveTo>
                      <a:pt x="65" y="13"/>
                    </a:moveTo>
                    <a:lnTo>
                      <a:pt x="47" y="0"/>
                    </a:lnTo>
                    <a:lnTo>
                      <a:pt x="33" y="24"/>
                    </a:lnTo>
                    <a:lnTo>
                      <a:pt x="0" y="31"/>
                    </a:lnTo>
                    <a:lnTo>
                      <a:pt x="4" y="41"/>
                    </a:lnTo>
                    <a:lnTo>
                      <a:pt x="20" y="35"/>
                    </a:lnTo>
                    <a:lnTo>
                      <a:pt x="33" y="62"/>
                    </a:lnTo>
                    <a:lnTo>
                      <a:pt x="81" y="39"/>
                    </a:lnTo>
                    <a:lnTo>
                      <a:pt x="81" y="24"/>
                    </a:lnTo>
                    <a:lnTo>
                      <a:pt x="65" y="13"/>
                    </a:lnTo>
                    <a:close/>
                  </a:path>
                </a:pathLst>
              </a:custGeom>
              <a:solidFill>
                <a:srgbClr val="A8EFF6"/>
              </a:solidFill>
              <a:ln w="4763">
                <a:solidFill>
                  <a:srgbClr val="000000"/>
                </a:solidFill>
                <a:prstDash val="solid"/>
                <a:round/>
                <a:headEnd/>
                <a:tailEnd/>
              </a:ln>
            </p:spPr>
            <p:txBody>
              <a:bodyPr/>
              <a:lstStyle/>
              <a:p>
                <a:endParaRPr lang="hu-HU" sz="2000">
                  <a:latin typeface="Cambria" pitchFamily="18" charset="0"/>
                </a:endParaRPr>
              </a:p>
            </p:txBody>
          </p:sp>
          <p:sp>
            <p:nvSpPr>
              <p:cNvPr id="63" name="Freeform 73"/>
              <p:cNvSpPr>
                <a:spLocks noChangeAspect="1"/>
              </p:cNvSpPr>
              <p:nvPr/>
            </p:nvSpPr>
            <p:spPr bwMode="auto">
              <a:xfrm>
                <a:off x="1284" y="2343"/>
                <a:ext cx="501" cy="252"/>
              </a:xfrm>
              <a:custGeom>
                <a:avLst/>
                <a:gdLst/>
                <a:ahLst/>
                <a:cxnLst>
                  <a:cxn ang="0">
                    <a:pos x="125" y="760"/>
                  </a:cxn>
                  <a:cxn ang="0">
                    <a:pos x="197" y="784"/>
                  </a:cxn>
                  <a:cxn ang="0">
                    <a:pos x="317" y="944"/>
                  </a:cxn>
                  <a:cxn ang="0">
                    <a:pos x="421" y="888"/>
                  </a:cxn>
                  <a:cxn ang="0">
                    <a:pos x="605" y="848"/>
                  </a:cxn>
                  <a:cxn ang="0">
                    <a:pos x="709" y="928"/>
                  </a:cxn>
                  <a:cxn ang="0">
                    <a:pos x="941" y="848"/>
                  </a:cxn>
                  <a:cxn ang="0">
                    <a:pos x="1037" y="824"/>
                  </a:cxn>
                  <a:cxn ang="0">
                    <a:pos x="1133" y="800"/>
                  </a:cxn>
                  <a:cxn ang="0">
                    <a:pos x="1341" y="832"/>
                  </a:cxn>
                  <a:cxn ang="0">
                    <a:pos x="1485" y="864"/>
                  </a:cxn>
                  <a:cxn ang="0">
                    <a:pos x="1517" y="936"/>
                  </a:cxn>
                  <a:cxn ang="0">
                    <a:pos x="1541" y="800"/>
                  </a:cxn>
                  <a:cxn ang="0">
                    <a:pos x="1469" y="720"/>
                  </a:cxn>
                  <a:cxn ang="0">
                    <a:pos x="1493" y="648"/>
                  </a:cxn>
                  <a:cxn ang="0">
                    <a:pos x="1477" y="520"/>
                  </a:cxn>
                  <a:cxn ang="0">
                    <a:pos x="1677" y="424"/>
                  </a:cxn>
                  <a:cxn ang="0">
                    <a:pos x="1733" y="368"/>
                  </a:cxn>
                  <a:cxn ang="0">
                    <a:pos x="1861" y="280"/>
                  </a:cxn>
                  <a:cxn ang="0">
                    <a:pos x="1949" y="168"/>
                  </a:cxn>
                  <a:cxn ang="0">
                    <a:pos x="2053" y="248"/>
                  </a:cxn>
                  <a:cxn ang="0">
                    <a:pos x="2149" y="280"/>
                  </a:cxn>
                  <a:cxn ang="0">
                    <a:pos x="2301" y="216"/>
                  </a:cxn>
                  <a:cxn ang="0">
                    <a:pos x="2365" y="160"/>
                  </a:cxn>
                  <a:cxn ang="0">
                    <a:pos x="2397" y="120"/>
                  </a:cxn>
                  <a:cxn ang="0">
                    <a:pos x="2493" y="16"/>
                  </a:cxn>
                  <a:cxn ang="0">
                    <a:pos x="2573" y="8"/>
                  </a:cxn>
                  <a:cxn ang="0">
                    <a:pos x="2685" y="72"/>
                  </a:cxn>
                  <a:cxn ang="0">
                    <a:pos x="3045" y="192"/>
                  </a:cxn>
                  <a:cxn ang="0">
                    <a:pos x="3205" y="232"/>
                  </a:cxn>
                  <a:cxn ang="0">
                    <a:pos x="3293" y="608"/>
                  </a:cxn>
                  <a:cxn ang="0">
                    <a:pos x="3173" y="800"/>
                  </a:cxn>
                  <a:cxn ang="0">
                    <a:pos x="3045" y="760"/>
                  </a:cxn>
                  <a:cxn ang="0">
                    <a:pos x="3037" y="816"/>
                  </a:cxn>
                  <a:cxn ang="0">
                    <a:pos x="3077" y="912"/>
                  </a:cxn>
                  <a:cxn ang="0">
                    <a:pos x="3109" y="984"/>
                  </a:cxn>
                  <a:cxn ang="0">
                    <a:pos x="3029" y="1032"/>
                  </a:cxn>
                  <a:cxn ang="0">
                    <a:pos x="2997" y="1192"/>
                  </a:cxn>
                  <a:cxn ang="0">
                    <a:pos x="3005" y="1264"/>
                  </a:cxn>
                  <a:cxn ang="0">
                    <a:pos x="2965" y="1312"/>
                  </a:cxn>
                  <a:cxn ang="0">
                    <a:pos x="2893" y="1336"/>
                  </a:cxn>
                  <a:cxn ang="0">
                    <a:pos x="2829" y="1392"/>
                  </a:cxn>
                  <a:cxn ang="0">
                    <a:pos x="2789" y="1512"/>
                  </a:cxn>
                  <a:cxn ang="0">
                    <a:pos x="2709" y="1472"/>
                  </a:cxn>
                  <a:cxn ang="0">
                    <a:pos x="2581" y="1528"/>
                  </a:cxn>
                  <a:cxn ang="0">
                    <a:pos x="2213" y="1616"/>
                  </a:cxn>
                  <a:cxn ang="0">
                    <a:pos x="2109" y="1632"/>
                  </a:cxn>
                  <a:cxn ang="0">
                    <a:pos x="1725" y="1528"/>
                  </a:cxn>
                  <a:cxn ang="0">
                    <a:pos x="1333" y="1464"/>
                  </a:cxn>
                  <a:cxn ang="0">
                    <a:pos x="1141" y="1304"/>
                  </a:cxn>
                  <a:cxn ang="0">
                    <a:pos x="1149" y="1200"/>
                  </a:cxn>
                  <a:cxn ang="0">
                    <a:pos x="925" y="1208"/>
                  </a:cxn>
                  <a:cxn ang="0">
                    <a:pos x="621" y="1280"/>
                  </a:cxn>
                  <a:cxn ang="0">
                    <a:pos x="493" y="1304"/>
                  </a:cxn>
                  <a:cxn ang="0">
                    <a:pos x="461" y="1232"/>
                  </a:cxn>
                  <a:cxn ang="0">
                    <a:pos x="381" y="1208"/>
                  </a:cxn>
                  <a:cxn ang="0">
                    <a:pos x="221" y="1176"/>
                  </a:cxn>
                  <a:cxn ang="0">
                    <a:pos x="117" y="1144"/>
                  </a:cxn>
                  <a:cxn ang="0">
                    <a:pos x="45" y="1096"/>
                  </a:cxn>
                  <a:cxn ang="0">
                    <a:pos x="21" y="976"/>
                  </a:cxn>
                  <a:cxn ang="0">
                    <a:pos x="125" y="768"/>
                  </a:cxn>
                </a:cxnLst>
                <a:rect l="0" t="0" r="r" b="b"/>
                <a:pathLst>
                  <a:path w="3330" h="1632">
                    <a:moveTo>
                      <a:pt x="45" y="800"/>
                    </a:moveTo>
                    <a:cubicBezTo>
                      <a:pt x="85" y="790"/>
                      <a:pt x="89" y="772"/>
                      <a:pt x="125" y="760"/>
                    </a:cubicBezTo>
                    <a:cubicBezTo>
                      <a:pt x="141" y="765"/>
                      <a:pt x="157" y="771"/>
                      <a:pt x="173" y="776"/>
                    </a:cubicBezTo>
                    <a:cubicBezTo>
                      <a:pt x="181" y="779"/>
                      <a:pt x="197" y="784"/>
                      <a:pt x="197" y="784"/>
                    </a:cubicBezTo>
                    <a:cubicBezTo>
                      <a:pt x="234" y="840"/>
                      <a:pt x="213" y="821"/>
                      <a:pt x="253" y="848"/>
                    </a:cubicBezTo>
                    <a:cubicBezTo>
                      <a:pt x="274" y="880"/>
                      <a:pt x="296" y="912"/>
                      <a:pt x="317" y="944"/>
                    </a:cubicBezTo>
                    <a:cubicBezTo>
                      <a:pt x="326" y="958"/>
                      <a:pt x="365" y="960"/>
                      <a:pt x="365" y="960"/>
                    </a:cubicBezTo>
                    <a:cubicBezTo>
                      <a:pt x="430" y="949"/>
                      <a:pt x="434" y="953"/>
                      <a:pt x="421" y="888"/>
                    </a:cubicBezTo>
                    <a:cubicBezTo>
                      <a:pt x="435" y="818"/>
                      <a:pt x="416" y="827"/>
                      <a:pt x="493" y="816"/>
                    </a:cubicBezTo>
                    <a:cubicBezTo>
                      <a:pt x="573" y="836"/>
                      <a:pt x="536" y="825"/>
                      <a:pt x="605" y="848"/>
                    </a:cubicBezTo>
                    <a:cubicBezTo>
                      <a:pt x="621" y="853"/>
                      <a:pt x="653" y="864"/>
                      <a:pt x="653" y="864"/>
                    </a:cubicBezTo>
                    <a:cubicBezTo>
                      <a:pt x="690" y="920"/>
                      <a:pt x="669" y="901"/>
                      <a:pt x="709" y="928"/>
                    </a:cubicBezTo>
                    <a:cubicBezTo>
                      <a:pt x="750" y="914"/>
                      <a:pt x="774" y="896"/>
                      <a:pt x="813" y="880"/>
                    </a:cubicBezTo>
                    <a:cubicBezTo>
                      <a:pt x="859" y="862"/>
                      <a:pt x="893" y="855"/>
                      <a:pt x="941" y="848"/>
                    </a:cubicBezTo>
                    <a:cubicBezTo>
                      <a:pt x="995" y="830"/>
                      <a:pt x="929" y="851"/>
                      <a:pt x="1013" y="832"/>
                    </a:cubicBezTo>
                    <a:cubicBezTo>
                      <a:pt x="1021" y="830"/>
                      <a:pt x="1029" y="828"/>
                      <a:pt x="1037" y="824"/>
                    </a:cubicBezTo>
                    <a:cubicBezTo>
                      <a:pt x="1046" y="820"/>
                      <a:pt x="1052" y="810"/>
                      <a:pt x="1061" y="808"/>
                    </a:cubicBezTo>
                    <a:cubicBezTo>
                      <a:pt x="1084" y="802"/>
                      <a:pt x="1109" y="803"/>
                      <a:pt x="1133" y="800"/>
                    </a:cubicBezTo>
                    <a:cubicBezTo>
                      <a:pt x="1152" y="795"/>
                      <a:pt x="1170" y="782"/>
                      <a:pt x="1189" y="784"/>
                    </a:cubicBezTo>
                    <a:cubicBezTo>
                      <a:pt x="1237" y="789"/>
                      <a:pt x="1296" y="817"/>
                      <a:pt x="1341" y="832"/>
                    </a:cubicBezTo>
                    <a:cubicBezTo>
                      <a:pt x="1371" y="842"/>
                      <a:pt x="1405" y="837"/>
                      <a:pt x="1437" y="840"/>
                    </a:cubicBezTo>
                    <a:cubicBezTo>
                      <a:pt x="1450" y="844"/>
                      <a:pt x="1477" y="851"/>
                      <a:pt x="1485" y="864"/>
                    </a:cubicBezTo>
                    <a:cubicBezTo>
                      <a:pt x="1494" y="878"/>
                      <a:pt x="1492" y="898"/>
                      <a:pt x="1501" y="912"/>
                    </a:cubicBezTo>
                    <a:cubicBezTo>
                      <a:pt x="1506" y="920"/>
                      <a:pt x="1512" y="928"/>
                      <a:pt x="1517" y="936"/>
                    </a:cubicBezTo>
                    <a:cubicBezTo>
                      <a:pt x="1563" y="925"/>
                      <a:pt x="1566" y="917"/>
                      <a:pt x="1557" y="872"/>
                    </a:cubicBezTo>
                    <a:cubicBezTo>
                      <a:pt x="1557" y="871"/>
                      <a:pt x="1549" y="810"/>
                      <a:pt x="1541" y="800"/>
                    </a:cubicBezTo>
                    <a:cubicBezTo>
                      <a:pt x="1525" y="779"/>
                      <a:pt x="1500" y="766"/>
                      <a:pt x="1485" y="744"/>
                    </a:cubicBezTo>
                    <a:cubicBezTo>
                      <a:pt x="1480" y="736"/>
                      <a:pt x="1474" y="728"/>
                      <a:pt x="1469" y="720"/>
                    </a:cubicBezTo>
                    <a:cubicBezTo>
                      <a:pt x="1474" y="704"/>
                      <a:pt x="1480" y="688"/>
                      <a:pt x="1485" y="672"/>
                    </a:cubicBezTo>
                    <a:cubicBezTo>
                      <a:pt x="1488" y="664"/>
                      <a:pt x="1493" y="648"/>
                      <a:pt x="1493" y="648"/>
                    </a:cubicBezTo>
                    <a:cubicBezTo>
                      <a:pt x="1475" y="576"/>
                      <a:pt x="1484" y="605"/>
                      <a:pt x="1469" y="560"/>
                    </a:cubicBezTo>
                    <a:cubicBezTo>
                      <a:pt x="1472" y="547"/>
                      <a:pt x="1471" y="532"/>
                      <a:pt x="1477" y="520"/>
                    </a:cubicBezTo>
                    <a:cubicBezTo>
                      <a:pt x="1507" y="454"/>
                      <a:pt x="1509" y="472"/>
                      <a:pt x="1581" y="464"/>
                    </a:cubicBezTo>
                    <a:cubicBezTo>
                      <a:pt x="1615" y="453"/>
                      <a:pt x="1642" y="436"/>
                      <a:pt x="1677" y="424"/>
                    </a:cubicBezTo>
                    <a:cubicBezTo>
                      <a:pt x="1685" y="421"/>
                      <a:pt x="1701" y="416"/>
                      <a:pt x="1701" y="416"/>
                    </a:cubicBezTo>
                    <a:cubicBezTo>
                      <a:pt x="1712" y="400"/>
                      <a:pt x="1727" y="386"/>
                      <a:pt x="1733" y="368"/>
                    </a:cubicBezTo>
                    <a:cubicBezTo>
                      <a:pt x="1748" y="323"/>
                      <a:pt x="1750" y="282"/>
                      <a:pt x="1789" y="256"/>
                    </a:cubicBezTo>
                    <a:cubicBezTo>
                      <a:pt x="1803" y="261"/>
                      <a:pt x="1854" y="278"/>
                      <a:pt x="1861" y="280"/>
                    </a:cubicBezTo>
                    <a:cubicBezTo>
                      <a:pt x="1869" y="283"/>
                      <a:pt x="1885" y="288"/>
                      <a:pt x="1885" y="288"/>
                    </a:cubicBezTo>
                    <a:cubicBezTo>
                      <a:pt x="1952" y="244"/>
                      <a:pt x="1881" y="191"/>
                      <a:pt x="1949" y="168"/>
                    </a:cubicBezTo>
                    <a:cubicBezTo>
                      <a:pt x="1949" y="168"/>
                      <a:pt x="2001" y="180"/>
                      <a:pt x="2005" y="184"/>
                    </a:cubicBezTo>
                    <a:cubicBezTo>
                      <a:pt x="2024" y="203"/>
                      <a:pt x="2011" y="229"/>
                      <a:pt x="2053" y="248"/>
                    </a:cubicBezTo>
                    <a:cubicBezTo>
                      <a:pt x="2053" y="248"/>
                      <a:pt x="2113" y="268"/>
                      <a:pt x="2125" y="272"/>
                    </a:cubicBezTo>
                    <a:cubicBezTo>
                      <a:pt x="2133" y="275"/>
                      <a:pt x="2149" y="280"/>
                      <a:pt x="2149" y="280"/>
                    </a:cubicBezTo>
                    <a:cubicBezTo>
                      <a:pt x="2194" y="274"/>
                      <a:pt x="2241" y="270"/>
                      <a:pt x="2277" y="240"/>
                    </a:cubicBezTo>
                    <a:cubicBezTo>
                      <a:pt x="2286" y="233"/>
                      <a:pt x="2292" y="223"/>
                      <a:pt x="2301" y="216"/>
                    </a:cubicBezTo>
                    <a:cubicBezTo>
                      <a:pt x="2316" y="204"/>
                      <a:pt x="2349" y="184"/>
                      <a:pt x="2349" y="184"/>
                    </a:cubicBezTo>
                    <a:cubicBezTo>
                      <a:pt x="2354" y="176"/>
                      <a:pt x="2358" y="167"/>
                      <a:pt x="2365" y="160"/>
                    </a:cubicBezTo>
                    <a:cubicBezTo>
                      <a:pt x="2372" y="153"/>
                      <a:pt x="2383" y="152"/>
                      <a:pt x="2389" y="144"/>
                    </a:cubicBezTo>
                    <a:cubicBezTo>
                      <a:pt x="2394" y="137"/>
                      <a:pt x="2393" y="128"/>
                      <a:pt x="2397" y="120"/>
                    </a:cubicBezTo>
                    <a:cubicBezTo>
                      <a:pt x="2419" y="76"/>
                      <a:pt x="2427" y="36"/>
                      <a:pt x="2469" y="8"/>
                    </a:cubicBezTo>
                    <a:cubicBezTo>
                      <a:pt x="2477" y="11"/>
                      <a:pt x="2485" y="17"/>
                      <a:pt x="2493" y="16"/>
                    </a:cubicBezTo>
                    <a:cubicBezTo>
                      <a:pt x="2510" y="14"/>
                      <a:pt x="2541" y="0"/>
                      <a:pt x="2541" y="0"/>
                    </a:cubicBezTo>
                    <a:cubicBezTo>
                      <a:pt x="2552" y="3"/>
                      <a:pt x="2562" y="5"/>
                      <a:pt x="2573" y="8"/>
                    </a:cubicBezTo>
                    <a:cubicBezTo>
                      <a:pt x="2589" y="13"/>
                      <a:pt x="2621" y="24"/>
                      <a:pt x="2621" y="24"/>
                    </a:cubicBezTo>
                    <a:cubicBezTo>
                      <a:pt x="2641" y="55"/>
                      <a:pt x="2658" y="49"/>
                      <a:pt x="2685" y="72"/>
                    </a:cubicBezTo>
                    <a:cubicBezTo>
                      <a:pt x="2709" y="92"/>
                      <a:pt x="2711" y="105"/>
                      <a:pt x="2741" y="120"/>
                    </a:cubicBezTo>
                    <a:cubicBezTo>
                      <a:pt x="2832" y="166"/>
                      <a:pt x="2945" y="183"/>
                      <a:pt x="3045" y="192"/>
                    </a:cubicBezTo>
                    <a:cubicBezTo>
                      <a:pt x="3128" y="186"/>
                      <a:pt x="3141" y="171"/>
                      <a:pt x="3197" y="208"/>
                    </a:cubicBezTo>
                    <a:cubicBezTo>
                      <a:pt x="3200" y="216"/>
                      <a:pt x="3199" y="226"/>
                      <a:pt x="3205" y="232"/>
                    </a:cubicBezTo>
                    <a:cubicBezTo>
                      <a:pt x="3211" y="238"/>
                      <a:pt x="3228" y="232"/>
                      <a:pt x="3229" y="240"/>
                    </a:cubicBezTo>
                    <a:cubicBezTo>
                      <a:pt x="3245" y="367"/>
                      <a:pt x="3196" y="511"/>
                      <a:pt x="3293" y="608"/>
                    </a:cubicBezTo>
                    <a:cubicBezTo>
                      <a:pt x="3318" y="684"/>
                      <a:pt x="3330" y="825"/>
                      <a:pt x="3237" y="856"/>
                    </a:cubicBezTo>
                    <a:cubicBezTo>
                      <a:pt x="3186" y="843"/>
                      <a:pt x="3211" y="857"/>
                      <a:pt x="3173" y="800"/>
                    </a:cubicBezTo>
                    <a:cubicBezTo>
                      <a:pt x="3164" y="787"/>
                      <a:pt x="3141" y="796"/>
                      <a:pt x="3125" y="792"/>
                    </a:cubicBezTo>
                    <a:cubicBezTo>
                      <a:pt x="3085" y="782"/>
                      <a:pt x="3078" y="777"/>
                      <a:pt x="3045" y="760"/>
                    </a:cubicBezTo>
                    <a:cubicBezTo>
                      <a:pt x="3040" y="768"/>
                      <a:pt x="3030" y="774"/>
                      <a:pt x="3029" y="784"/>
                    </a:cubicBezTo>
                    <a:cubicBezTo>
                      <a:pt x="3027" y="795"/>
                      <a:pt x="3035" y="805"/>
                      <a:pt x="3037" y="816"/>
                    </a:cubicBezTo>
                    <a:cubicBezTo>
                      <a:pt x="3042" y="845"/>
                      <a:pt x="3032" y="883"/>
                      <a:pt x="3053" y="904"/>
                    </a:cubicBezTo>
                    <a:cubicBezTo>
                      <a:pt x="3059" y="910"/>
                      <a:pt x="3069" y="909"/>
                      <a:pt x="3077" y="912"/>
                    </a:cubicBezTo>
                    <a:cubicBezTo>
                      <a:pt x="3082" y="920"/>
                      <a:pt x="3089" y="927"/>
                      <a:pt x="3093" y="936"/>
                    </a:cubicBezTo>
                    <a:cubicBezTo>
                      <a:pt x="3100" y="951"/>
                      <a:pt x="3109" y="984"/>
                      <a:pt x="3109" y="984"/>
                    </a:cubicBezTo>
                    <a:cubicBezTo>
                      <a:pt x="3096" y="1024"/>
                      <a:pt x="3109" y="1005"/>
                      <a:pt x="3053" y="1024"/>
                    </a:cubicBezTo>
                    <a:cubicBezTo>
                      <a:pt x="3045" y="1027"/>
                      <a:pt x="3029" y="1032"/>
                      <a:pt x="3029" y="1032"/>
                    </a:cubicBezTo>
                    <a:cubicBezTo>
                      <a:pt x="3019" y="1110"/>
                      <a:pt x="3010" y="1105"/>
                      <a:pt x="2989" y="1168"/>
                    </a:cubicBezTo>
                    <a:cubicBezTo>
                      <a:pt x="2992" y="1176"/>
                      <a:pt x="2992" y="1185"/>
                      <a:pt x="2997" y="1192"/>
                    </a:cubicBezTo>
                    <a:cubicBezTo>
                      <a:pt x="3003" y="1200"/>
                      <a:pt x="3018" y="1199"/>
                      <a:pt x="3021" y="1208"/>
                    </a:cubicBezTo>
                    <a:cubicBezTo>
                      <a:pt x="3022" y="1210"/>
                      <a:pt x="3008" y="1259"/>
                      <a:pt x="3005" y="1264"/>
                    </a:cubicBezTo>
                    <a:cubicBezTo>
                      <a:pt x="2999" y="1273"/>
                      <a:pt x="2988" y="1279"/>
                      <a:pt x="2981" y="1288"/>
                    </a:cubicBezTo>
                    <a:cubicBezTo>
                      <a:pt x="2975" y="1295"/>
                      <a:pt x="2973" y="1307"/>
                      <a:pt x="2965" y="1312"/>
                    </a:cubicBezTo>
                    <a:cubicBezTo>
                      <a:pt x="2951" y="1321"/>
                      <a:pt x="2933" y="1323"/>
                      <a:pt x="2917" y="1328"/>
                    </a:cubicBezTo>
                    <a:cubicBezTo>
                      <a:pt x="2909" y="1331"/>
                      <a:pt x="2893" y="1336"/>
                      <a:pt x="2893" y="1336"/>
                    </a:cubicBezTo>
                    <a:cubicBezTo>
                      <a:pt x="2888" y="1344"/>
                      <a:pt x="2884" y="1354"/>
                      <a:pt x="2877" y="1360"/>
                    </a:cubicBezTo>
                    <a:cubicBezTo>
                      <a:pt x="2863" y="1373"/>
                      <a:pt x="2829" y="1392"/>
                      <a:pt x="2829" y="1392"/>
                    </a:cubicBezTo>
                    <a:cubicBezTo>
                      <a:pt x="2810" y="1449"/>
                      <a:pt x="2822" y="1426"/>
                      <a:pt x="2797" y="1464"/>
                    </a:cubicBezTo>
                    <a:cubicBezTo>
                      <a:pt x="2794" y="1480"/>
                      <a:pt x="2800" y="1501"/>
                      <a:pt x="2789" y="1512"/>
                    </a:cubicBezTo>
                    <a:cubicBezTo>
                      <a:pt x="2781" y="1520"/>
                      <a:pt x="2767" y="1509"/>
                      <a:pt x="2757" y="1504"/>
                    </a:cubicBezTo>
                    <a:cubicBezTo>
                      <a:pt x="2740" y="1495"/>
                      <a:pt x="2709" y="1472"/>
                      <a:pt x="2709" y="1472"/>
                    </a:cubicBezTo>
                    <a:cubicBezTo>
                      <a:pt x="2688" y="1475"/>
                      <a:pt x="2666" y="1474"/>
                      <a:pt x="2645" y="1480"/>
                    </a:cubicBezTo>
                    <a:cubicBezTo>
                      <a:pt x="2613" y="1489"/>
                      <a:pt x="2617" y="1516"/>
                      <a:pt x="2581" y="1528"/>
                    </a:cubicBezTo>
                    <a:cubicBezTo>
                      <a:pt x="2477" y="1523"/>
                      <a:pt x="2393" y="1516"/>
                      <a:pt x="2293" y="1536"/>
                    </a:cubicBezTo>
                    <a:cubicBezTo>
                      <a:pt x="2229" y="1579"/>
                      <a:pt x="2256" y="1552"/>
                      <a:pt x="2213" y="1616"/>
                    </a:cubicBezTo>
                    <a:cubicBezTo>
                      <a:pt x="2207" y="1625"/>
                      <a:pt x="2192" y="1622"/>
                      <a:pt x="2181" y="1624"/>
                    </a:cubicBezTo>
                    <a:cubicBezTo>
                      <a:pt x="2157" y="1628"/>
                      <a:pt x="2133" y="1629"/>
                      <a:pt x="2109" y="1632"/>
                    </a:cubicBezTo>
                    <a:cubicBezTo>
                      <a:pt x="2007" y="1615"/>
                      <a:pt x="1911" y="1569"/>
                      <a:pt x="1813" y="1536"/>
                    </a:cubicBezTo>
                    <a:cubicBezTo>
                      <a:pt x="1785" y="1527"/>
                      <a:pt x="1754" y="1531"/>
                      <a:pt x="1725" y="1528"/>
                    </a:cubicBezTo>
                    <a:cubicBezTo>
                      <a:pt x="1645" y="1519"/>
                      <a:pt x="1565" y="1507"/>
                      <a:pt x="1485" y="1496"/>
                    </a:cubicBezTo>
                    <a:cubicBezTo>
                      <a:pt x="1431" y="1478"/>
                      <a:pt x="1392" y="1471"/>
                      <a:pt x="1333" y="1464"/>
                    </a:cubicBezTo>
                    <a:cubicBezTo>
                      <a:pt x="1288" y="1453"/>
                      <a:pt x="1244" y="1442"/>
                      <a:pt x="1205" y="1416"/>
                    </a:cubicBezTo>
                    <a:cubicBezTo>
                      <a:pt x="1191" y="1374"/>
                      <a:pt x="1178" y="1329"/>
                      <a:pt x="1141" y="1304"/>
                    </a:cubicBezTo>
                    <a:cubicBezTo>
                      <a:pt x="1120" y="1273"/>
                      <a:pt x="1121" y="1287"/>
                      <a:pt x="1133" y="1248"/>
                    </a:cubicBezTo>
                    <a:cubicBezTo>
                      <a:pt x="1138" y="1232"/>
                      <a:pt x="1149" y="1200"/>
                      <a:pt x="1149" y="1200"/>
                    </a:cubicBezTo>
                    <a:cubicBezTo>
                      <a:pt x="1135" y="1158"/>
                      <a:pt x="1150" y="1176"/>
                      <a:pt x="1085" y="1184"/>
                    </a:cubicBezTo>
                    <a:cubicBezTo>
                      <a:pt x="1031" y="1191"/>
                      <a:pt x="978" y="1197"/>
                      <a:pt x="925" y="1208"/>
                    </a:cubicBezTo>
                    <a:cubicBezTo>
                      <a:pt x="825" y="1188"/>
                      <a:pt x="844" y="1193"/>
                      <a:pt x="693" y="1200"/>
                    </a:cubicBezTo>
                    <a:cubicBezTo>
                      <a:pt x="644" y="1216"/>
                      <a:pt x="652" y="1259"/>
                      <a:pt x="621" y="1280"/>
                    </a:cubicBezTo>
                    <a:cubicBezTo>
                      <a:pt x="590" y="1301"/>
                      <a:pt x="562" y="1305"/>
                      <a:pt x="525" y="1312"/>
                    </a:cubicBezTo>
                    <a:cubicBezTo>
                      <a:pt x="514" y="1309"/>
                      <a:pt x="502" y="1311"/>
                      <a:pt x="493" y="1304"/>
                    </a:cubicBezTo>
                    <a:cubicBezTo>
                      <a:pt x="486" y="1299"/>
                      <a:pt x="489" y="1288"/>
                      <a:pt x="485" y="1280"/>
                    </a:cubicBezTo>
                    <a:cubicBezTo>
                      <a:pt x="454" y="1218"/>
                      <a:pt x="481" y="1292"/>
                      <a:pt x="461" y="1232"/>
                    </a:cubicBezTo>
                    <a:cubicBezTo>
                      <a:pt x="437" y="1238"/>
                      <a:pt x="414" y="1249"/>
                      <a:pt x="389" y="1232"/>
                    </a:cubicBezTo>
                    <a:cubicBezTo>
                      <a:pt x="382" y="1227"/>
                      <a:pt x="385" y="1216"/>
                      <a:pt x="381" y="1208"/>
                    </a:cubicBezTo>
                    <a:cubicBezTo>
                      <a:pt x="366" y="1179"/>
                      <a:pt x="347" y="1162"/>
                      <a:pt x="317" y="1152"/>
                    </a:cubicBezTo>
                    <a:cubicBezTo>
                      <a:pt x="252" y="1163"/>
                      <a:pt x="284" y="1155"/>
                      <a:pt x="221" y="1176"/>
                    </a:cubicBezTo>
                    <a:cubicBezTo>
                      <a:pt x="213" y="1179"/>
                      <a:pt x="197" y="1184"/>
                      <a:pt x="197" y="1184"/>
                    </a:cubicBezTo>
                    <a:cubicBezTo>
                      <a:pt x="169" y="1156"/>
                      <a:pt x="155" y="1153"/>
                      <a:pt x="117" y="1144"/>
                    </a:cubicBezTo>
                    <a:cubicBezTo>
                      <a:pt x="101" y="1133"/>
                      <a:pt x="85" y="1123"/>
                      <a:pt x="69" y="1112"/>
                    </a:cubicBezTo>
                    <a:cubicBezTo>
                      <a:pt x="61" y="1107"/>
                      <a:pt x="45" y="1096"/>
                      <a:pt x="45" y="1096"/>
                    </a:cubicBezTo>
                    <a:cubicBezTo>
                      <a:pt x="34" y="1080"/>
                      <a:pt x="24" y="1064"/>
                      <a:pt x="13" y="1048"/>
                    </a:cubicBezTo>
                    <a:cubicBezTo>
                      <a:pt x="0" y="1028"/>
                      <a:pt x="18" y="1000"/>
                      <a:pt x="21" y="976"/>
                    </a:cubicBezTo>
                    <a:cubicBezTo>
                      <a:pt x="27" y="926"/>
                      <a:pt x="50" y="861"/>
                      <a:pt x="93" y="832"/>
                    </a:cubicBezTo>
                    <a:cubicBezTo>
                      <a:pt x="102" y="760"/>
                      <a:pt x="80" y="768"/>
                      <a:pt x="125" y="768"/>
                    </a:cubicBezTo>
                  </a:path>
                </a:pathLst>
              </a:custGeom>
              <a:solidFill>
                <a:srgbClr val="FF3300"/>
              </a:solidFill>
              <a:ln w="12700" cap="flat" cmpd="sng">
                <a:solidFill>
                  <a:srgbClr val="FF3300"/>
                </a:solidFill>
                <a:prstDash val="solid"/>
                <a:round/>
                <a:headEnd type="none" w="sm" len="sm"/>
                <a:tailEnd type="none" w="sm" len="sm"/>
              </a:ln>
              <a:effectLst/>
            </p:spPr>
            <p:txBody>
              <a:bodyPr/>
              <a:lstStyle/>
              <a:p>
                <a:endParaRPr lang="hu-HU" sz="2000">
                  <a:latin typeface="Cambria" pitchFamily="18" charset="0"/>
                </a:endParaRPr>
              </a:p>
            </p:txBody>
          </p:sp>
          <p:sp>
            <p:nvSpPr>
              <p:cNvPr id="64" name="Freeform 74"/>
              <p:cNvSpPr>
                <a:spLocks noChangeAspect="1"/>
              </p:cNvSpPr>
              <p:nvPr/>
            </p:nvSpPr>
            <p:spPr bwMode="auto">
              <a:xfrm>
                <a:off x="1872" y="576"/>
                <a:ext cx="392" cy="683"/>
              </a:xfrm>
              <a:custGeom>
                <a:avLst/>
                <a:gdLst/>
                <a:ahLst/>
                <a:cxnLst>
                  <a:cxn ang="0">
                    <a:pos x="24" y="416"/>
                  </a:cxn>
                  <a:cxn ang="0">
                    <a:pos x="88" y="328"/>
                  </a:cxn>
                  <a:cxn ang="0">
                    <a:pos x="248" y="488"/>
                  </a:cxn>
                  <a:cxn ang="0">
                    <a:pos x="432" y="536"/>
                  </a:cxn>
                  <a:cxn ang="0">
                    <a:pos x="480" y="528"/>
                  </a:cxn>
                  <a:cxn ang="0">
                    <a:pos x="632" y="528"/>
                  </a:cxn>
                  <a:cxn ang="0">
                    <a:pos x="784" y="80"/>
                  </a:cxn>
                  <a:cxn ang="0">
                    <a:pos x="888" y="0"/>
                  </a:cxn>
                  <a:cxn ang="0">
                    <a:pos x="1080" y="56"/>
                  </a:cxn>
                  <a:cxn ang="0">
                    <a:pos x="1152" y="552"/>
                  </a:cxn>
                  <a:cxn ang="0">
                    <a:pos x="1312" y="1088"/>
                  </a:cxn>
                  <a:cxn ang="0">
                    <a:pos x="1376" y="1256"/>
                  </a:cxn>
                  <a:cxn ang="0">
                    <a:pos x="1504" y="1560"/>
                  </a:cxn>
                  <a:cxn ang="0">
                    <a:pos x="1528" y="1632"/>
                  </a:cxn>
                  <a:cxn ang="0">
                    <a:pos x="1616" y="1968"/>
                  </a:cxn>
                  <a:cxn ang="0">
                    <a:pos x="1680" y="2144"/>
                  </a:cxn>
                  <a:cxn ang="0">
                    <a:pos x="1704" y="2328"/>
                  </a:cxn>
                  <a:cxn ang="0">
                    <a:pos x="1872" y="2512"/>
                  </a:cxn>
                  <a:cxn ang="0">
                    <a:pos x="1832" y="2784"/>
                  </a:cxn>
                  <a:cxn ang="0">
                    <a:pos x="1736" y="3008"/>
                  </a:cxn>
                  <a:cxn ang="0">
                    <a:pos x="1528" y="3296"/>
                  </a:cxn>
                  <a:cxn ang="0">
                    <a:pos x="1456" y="3440"/>
                  </a:cxn>
                  <a:cxn ang="0">
                    <a:pos x="1344" y="3496"/>
                  </a:cxn>
                  <a:cxn ang="0">
                    <a:pos x="1128" y="3600"/>
                  </a:cxn>
                  <a:cxn ang="0">
                    <a:pos x="976" y="3680"/>
                  </a:cxn>
                  <a:cxn ang="0">
                    <a:pos x="712" y="3800"/>
                  </a:cxn>
                  <a:cxn ang="0">
                    <a:pos x="584" y="3784"/>
                  </a:cxn>
                  <a:cxn ang="0">
                    <a:pos x="504" y="3680"/>
                  </a:cxn>
                  <a:cxn ang="0">
                    <a:pos x="440" y="3640"/>
                  </a:cxn>
                  <a:cxn ang="0">
                    <a:pos x="312" y="3568"/>
                  </a:cxn>
                  <a:cxn ang="0">
                    <a:pos x="232" y="3000"/>
                  </a:cxn>
                  <a:cxn ang="0">
                    <a:pos x="232" y="2760"/>
                  </a:cxn>
                  <a:cxn ang="0">
                    <a:pos x="328" y="2672"/>
                  </a:cxn>
                  <a:cxn ang="0">
                    <a:pos x="456" y="2520"/>
                  </a:cxn>
                  <a:cxn ang="0">
                    <a:pos x="552" y="2376"/>
                  </a:cxn>
                  <a:cxn ang="0">
                    <a:pos x="728" y="2120"/>
                  </a:cxn>
                  <a:cxn ang="0">
                    <a:pos x="776" y="1728"/>
                  </a:cxn>
                  <a:cxn ang="0">
                    <a:pos x="720" y="1680"/>
                  </a:cxn>
                  <a:cxn ang="0">
                    <a:pos x="552" y="1432"/>
                  </a:cxn>
                  <a:cxn ang="0">
                    <a:pos x="520" y="1328"/>
                  </a:cxn>
                  <a:cxn ang="0">
                    <a:pos x="448" y="904"/>
                  </a:cxn>
                  <a:cxn ang="0">
                    <a:pos x="224" y="632"/>
                  </a:cxn>
                  <a:cxn ang="0">
                    <a:pos x="88" y="488"/>
                  </a:cxn>
                  <a:cxn ang="0">
                    <a:pos x="56" y="456"/>
                  </a:cxn>
                  <a:cxn ang="0">
                    <a:pos x="56" y="360"/>
                  </a:cxn>
                </a:cxnLst>
                <a:rect l="0" t="0" r="r" b="b"/>
                <a:pathLst>
                  <a:path w="1920" h="3800">
                    <a:moveTo>
                      <a:pt x="0" y="408"/>
                    </a:moveTo>
                    <a:cubicBezTo>
                      <a:pt x="8" y="411"/>
                      <a:pt x="16" y="416"/>
                      <a:pt x="24" y="416"/>
                    </a:cubicBezTo>
                    <a:cubicBezTo>
                      <a:pt x="70" y="416"/>
                      <a:pt x="50" y="361"/>
                      <a:pt x="64" y="336"/>
                    </a:cubicBezTo>
                    <a:cubicBezTo>
                      <a:pt x="68" y="329"/>
                      <a:pt x="80" y="331"/>
                      <a:pt x="88" y="328"/>
                    </a:cubicBezTo>
                    <a:cubicBezTo>
                      <a:pt x="124" y="340"/>
                      <a:pt x="143" y="378"/>
                      <a:pt x="176" y="400"/>
                    </a:cubicBezTo>
                    <a:cubicBezTo>
                      <a:pt x="201" y="438"/>
                      <a:pt x="212" y="464"/>
                      <a:pt x="248" y="488"/>
                    </a:cubicBezTo>
                    <a:cubicBezTo>
                      <a:pt x="277" y="532"/>
                      <a:pt x="320" y="540"/>
                      <a:pt x="368" y="552"/>
                    </a:cubicBezTo>
                    <a:cubicBezTo>
                      <a:pt x="389" y="547"/>
                      <a:pt x="411" y="544"/>
                      <a:pt x="432" y="536"/>
                    </a:cubicBezTo>
                    <a:cubicBezTo>
                      <a:pt x="441" y="533"/>
                      <a:pt x="447" y="522"/>
                      <a:pt x="456" y="520"/>
                    </a:cubicBezTo>
                    <a:cubicBezTo>
                      <a:pt x="464" y="519"/>
                      <a:pt x="472" y="527"/>
                      <a:pt x="480" y="528"/>
                    </a:cubicBezTo>
                    <a:cubicBezTo>
                      <a:pt x="504" y="532"/>
                      <a:pt x="528" y="533"/>
                      <a:pt x="552" y="536"/>
                    </a:cubicBezTo>
                    <a:cubicBezTo>
                      <a:pt x="584" y="547"/>
                      <a:pt x="600" y="536"/>
                      <a:pt x="632" y="528"/>
                    </a:cubicBezTo>
                    <a:cubicBezTo>
                      <a:pt x="668" y="504"/>
                      <a:pt x="673" y="474"/>
                      <a:pt x="696" y="440"/>
                    </a:cubicBezTo>
                    <a:cubicBezTo>
                      <a:pt x="717" y="315"/>
                      <a:pt x="744" y="200"/>
                      <a:pt x="784" y="80"/>
                    </a:cubicBezTo>
                    <a:cubicBezTo>
                      <a:pt x="792" y="55"/>
                      <a:pt x="814" y="27"/>
                      <a:pt x="840" y="16"/>
                    </a:cubicBezTo>
                    <a:cubicBezTo>
                      <a:pt x="855" y="9"/>
                      <a:pt x="888" y="0"/>
                      <a:pt x="888" y="0"/>
                    </a:cubicBezTo>
                    <a:cubicBezTo>
                      <a:pt x="925" y="3"/>
                      <a:pt x="963" y="2"/>
                      <a:pt x="1000" y="8"/>
                    </a:cubicBezTo>
                    <a:cubicBezTo>
                      <a:pt x="1031" y="13"/>
                      <a:pt x="1080" y="56"/>
                      <a:pt x="1080" y="56"/>
                    </a:cubicBezTo>
                    <a:cubicBezTo>
                      <a:pt x="1149" y="159"/>
                      <a:pt x="1098" y="303"/>
                      <a:pt x="1136" y="416"/>
                    </a:cubicBezTo>
                    <a:cubicBezTo>
                      <a:pt x="1137" y="434"/>
                      <a:pt x="1134" y="516"/>
                      <a:pt x="1152" y="552"/>
                    </a:cubicBezTo>
                    <a:cubicBezTo>
                      <a:pt x="1192" y="631"/>
                      <a:pt x="1270" y="702"/>
                      <a:pt x="1344" y="752"/>
                    </a:cubicBezTo>
                    <a:cubicBezTo>
                      <a:pt x="1337" y="865"/>
                      <a:pt x="1324" y="976"/>
                      <a:pt x="1312" y="1088"/>
                    </a:cubicBezTo>
                    <a:cubicBezTo>
                      <a:pt x="1318" y="1124"/>
                      <a:pt x="1323" y="1176"/>
                      <a:pt x="1344" y="1208"/>
                    </a:cubicBezTo>
                    <a:cubicBezTo>
                      <a:pt x="1355" y="1224"/>
                      <a:pt x="1376" y="1256"/>
                      <a:pt x="1376" y="1256"/>
                    </a:cubicBezTo>
                    <a:cubicBezTo>
                      <a:pt x="1397" y="1339"/>
                      <a:pt x="1468" y="1405"/>
                      <a:pt x="1496" y="1488"/>
                    </a:cubicBezTo>
                    <a:cubicBezTo>
                      <a:pt x="1499" y="1512"/>
                      <a:pt x="1499" y="1536"/>
                      <a:pt x="1504" y="1560"/>
                    </a:cubicBezTo>
                    <a:cubicBezTo>
                      <a:pt x="1507" y="1577"/>
                      <a:pt x="1515" y="1592"/>
                      <a:pt x="1520" y="1608"/>
                    </a:cubicBezTo>
                    <a:cubicBezTo>
                      <a:pt x="1523" y="1616"/>
                      <a:pt x="1528" y="1632"/>
                      <a:pt x="1528" y="1632"/>
                    </a:cubicBezTo>
                    <a:cubicBezTo>
                      <a:pt x="1532" y="1713"/>
                      <a:pt x="1527" y="1757"/>
                      <a:pt x="1544" y="1824"/>
                    </a:cubicBezTo>
                    <a:cubicBezTo>
                      <a:pt x="1553" y="1861"/>
                      <a:pt x="1598" y="1927"/>
                      <a:pt x="1616" y="1968"/>
                    </a:cubicBezTo>
                    <a:cubicBezTo>
                      <a:pt x="1634" y="2010"/>
                      <a:pt x="1649" y="2052"/>
                      <a:pt x="1664" y="2096"/>
                    </a:cubicBezTo>
                    <a:cubicBezTo>
                      <a:pt x="1669" y="2112"/>
                      <a:pt x="1680" y="2144"/>
                      <a:pt x="1680" y="2144"/>
                    </a:cubicBezTo>
                    <a:cubicBezTo>
                      <a:pt x="1669" y="2189"/>
                      <a:pt x="1675" y="2228"/>
                      <a:pt x="1688" y="2272"/>
                    </a:cubicBezTo>
                    <a:cubicBezTo>
                      <a:pt x="1688" y="2272"/>
                      <a:pt x="1700" y="2324"/>
                      <a:pt x="1704" y="2328"/>
                    </a:cubicBezTo>
                    <a:cubicBezTo>
                      <a:pt x="1718" y="2342"/>
                      <a:pt x="1752" y="2360"/>
                      <a:pt x="1752" y="2360"/>
                    </a:cubicBezTo>
                    <a:cubicBezTo>
                      <a:pt x="1779" y="2413"/>
                      <a:pt x="1821" y="2478"/>
                      <a:pt x="1872" y="2512"/>
                    </a:cubicBezTo>
                    <a:cubicBezTo>
                      <a:pt x="1901" y="2556"/>
                      <a:pt x="1911" y="2605"/>
                      <a:pt x="1920" y="2656"/>
                    </a:cubicBezTo>
                    <a:cubicBezTo>
                      <a:pt x="1906" y="2711"/>
                      <a:pt x="1857" y="2735"/>
                      <a:pt x="1832" y="2784"/>
                    </a:cubicBezTo>
                    <a:cubicBezTo>
                      <a:pt x="1816" y="2815"/>
                      <a:pt x="1798" y="2848"/>
                      <a:pt x="1784" y="2880"/>
                    </a:cubicBezTo>
                    <a:cubicBezTo>
                      <a:pt x="1765" y="2922"/>
                      <a:pt x="1760" y="2968"/>
                      <a:pt x="1736" y="3008"/>
                    </a:cubicBezTo>
                    <a:cubicBezTo>
                      <a:pt x="1694" y="3078"/>
                      <a:pt x="1641" y="3136"/>
                      <a:pt x="1592" y="3200"/>
                    </a:cubicBezTo>
                    <a:cubicBezTo>
                      <a:pt x="1565" y="3235"/>
                      <a:pt x="1555" y="3264"/>
                      <a:pt x="1528" y="3296"/>
                    </a:cubicBezTo>
                    <a:cubicBezTo>
                      <a:pt x="1507" y="3321"/>
                      <a:pt x="1508" y="3333"/>
                      <a:pt x="1496" y="3368"/>
                    </a:cubicBezTo>
                    <a:cubicBezTo>
                      <a:pt x="1488" y="3392"/>
                      <a:pt x="1467" y="3417"/>
                      <a:pt x="1456" y="3440"/>
                    </a:cubicBezTo>
                    <a:cubicBezTo>
                      <a:pt x="1452" y="3448"/>
                      <a:pt x="1453" y="3457"/>
                      <a:pt x="1448" y="3464"/>
                    </a:cubicBezTo>
                    <a:cubicBezTo>
                      <a:pt x="1426" y="3491"/>
                      <a:pt x="1372" y="3492"/>
                      <a:pt x="1344" y="3496"/>
                    </a:cubicBezTo>
                    <a:cubicBezTo>
                      <a:pt x="1300" y="3511"/>
                      <a:pt x="1263" y="3542"/>
                      <a:pt x="1224" y="3568"/>
                    </a:cubicBezTo>
                    <a:cubicBezTo>
                      <a:pt x="1197" y="3586"/>
                      <a:pt x="1155" y="3582"/>
                      <a:pt x="1128" y="3600"/>
                    </a:cubicBezTo>
                    <a:cubicBezTo>
                      <a:pt x="1095" y="3622"/>
                      <a:pt x="1056" y="3625"/>
                      <a:pt x="1024" y="3648"/>
                    </a:cubicBezTo>
                    <a:cubicBezTo>
                      <a:pt x="972" y="3685"/>
                      <a:pt x="1027" y="3663"/>
                      <a:pt x="976" y="3680"/>
                    </a:cubicBezTo>
                    <a:cubicBezTo>
                      <a:pt x="933" y="3723"/>
                      <a:pt x="877" y="3718"/>
                      <a:pt x="824" y="3744"/>
                    </a:cubicBezTo>
                    <a:cubicBezTo>
                      <a:pt x="790" y="3761"/>
                      <a:pt x="749" y="3788"/>
                      <a:pt x="712" y="3800"/>
                    </a:cubicBezTo>
                    <a:cubicBezTo>
                      <a:pt x="677" y="3797"/>
                      <a:pt x="643" y="3796"/>
                      <a:pt x="608" y="3792"/>
                    </a:cubicBezTo>
                    <a:cubicBezTo>
                      <a:pt x="600" y="3791"/>
                      <a:pt x="588" y="3792"/>
                      <a:pt x="584" y="3784"/>
                    </a:cubicBezTo>
                    <a:cubicBezTo>
                      <a:pt x="576" y="3767"/>
                      <a:pt x="581" y="3746"/>
                      <a:pt x="576" y="3728"/>
                    </a:cubicBezTo>
                    <a:cubicBezTo>
                      <a:pt x="567" y="3698"/>
                      <a:pt x="528" y="3692"/>
                      <a:pt x="504" y="3680"/>
                    </a:cubicBezTo>
                    <a:cubicBezTo>
                      <a:pt x="499" y="3672"/>
                      <a:pt x="496" y="3661"/>
                      <a:pt x="488" y="3656"/>
                    </a:cubicBezTo>
                    <a:cubicBezTo>
                      <a:pt x="474" y="3647"/>
                      <a:pt x="440" y="3640"/>
                      <a:pt x="440" y="3640"/>
                    </a:cubicBezTo>
                    <a:cubicBezTo>
                      <a:pt x="393" y="3604"/>
                      <a:pt x="419" y="3623"/>
                      <a:pt x="360" y="3584"/>
                    </a:cubicBezTo>
                    <a:cubicBezTo>
                      <a:pt x="346" y="3575"/>
                      <a:pt x="312" y="3568"/>
                      <a:pt x="312" y="3568"/>
                    </a:cubicBezTo>
                    <a:cubicBezTo>
                      <a:pt x="303" y="3530"/>
                      <a:pt x="292" y="3493"/>
                      <a:pt x="280" y="3456"/>
                    </a:cubicBezTo>
                    <a:cubicBezTo>
                      <a:pt x="276" y="3244"/>
                      <a:pt x="325" y="3140"/>
                      <a:pt x="232" y="3000"/>
                    </a:cubicBezTo>
                    <a:cubicBezTo>
                      <a:pt x="220" y="2951"/>
                      <a:pt x="214" y="2906"/>
                      <a:pt x="208" y="2856"/>
                    </a:cubicBezTo>
                    <a:cubicBezTo>
                      <a:pt x="213" y="2832"/>
                      <a:pt x="216" y="2780"/>
                      <a:pt x="232" y="2760"/>
                    </a:cubicBezTo>
                    <a:cubicBezTo>
                      <a:pt x="238" y="2752"/>
                      <a:pt x="249" y="2751"/>
                      <a:pt x="256" y="2744"/>
                    </a:cubicBezTo>
                    <a:cubicBezTo>
                      <a:pt x="282" y="2718"/>
                      <a:pt x="296" y="2693"/>
                      <a:pt x="328" y="2672"/>
                    </a:cubicBezTo>
                    <a:cubicBezTo>
                      <a:pt x="340" y="2637"/>
                      <a:pt x="369" y="2605"/>
                      <a:pt x="400" y="2584"/>
                    </a:cubicBezTo>
                    <a:cubicBezTo>
                      <a:pt x="437" y="2528"/>
                      <a:pt x="416" y="2547"/>
                      <a:pt x="456" y="2520"/>
                    </a:cubicBezTo>
                    <a:cubicBezTo>
                      <a:pt x="467" y="2488"/>
                      <a:pt x="480" y="2472"/>
                      <a:pt x="504" y="2448"/>
                    </a:cubicBezTo>
                    <a:cubicBezTo>
                      <a:pt x="515" y="2415"/>
                      <a:pt x="531" y="2403"/>
                      <a:pt x="552" y="2376"/>
                    </a:cubicBezTo>
                    <a:cubicBezTo>
                      <a:pt x="581" y="2339"/>
                      <a:pt x="587" y="2312"/>
                      <a:pt x="624" y="2288"/>
                    </a:cubicBezTo>
                    <a:cubicBezTo>
                      <a:pt x="660" y="2234"/>
                      <a:pt x="702" y="2179"/>
                      <a:pt x="728" y="2120"/>
                    </a:cubicBezTo>
                    <a:cubicBezTo>
                      <a:pt x="762" y="2043"/>
                      <a:pt x="788" y="1954"/>
                      <a:pt x="808" y="1872"/>
                    </a:cubicBezTo>
                    <a:cubicBezTo>
                      <a:pt x="800" y="1782"/>
                      <a:pt x="806" y="1788"/>
                      <a:pt x="776" y="1728"/>
                    </a:cubicBezTo>
                    <a:cubicBezTo>
                      <a:pt x="772" y="1720"/>
                      <a:pt x="774" y="1710"/>
                      <a:pt x="768" y="1704"/>
                    </a:cubicBezTo>
                    <a:cubicBezTo>
                      <a:pt x="755" y="1691"/>
                      <a:pt x="733" y="1692"/>
                      <a:pt x="720" y="1680"/>
                    </a:cubicBezTo>
                    <a:cubicBezTo>
                      <a:pt x="686" y="1650"/>
                      <a:pt x="661" y="1617"/>
                      <a:pt x="624" y="1592"/>
                    </a:cubicBezTo>
                    <a:cubicBezTo>
                      <a:pt x="586" y="1535"/>
                      <a:pt x="567" y="1498"/>
                      <a:pt x="552" y="1432"/>
                    </a:cubicBezTo>
                    <a:cubicBezTo>
                      <a:pt x="544" y="1396"/>
                      <a:pt x="541" y="1392"/>
                      <a:pt x="528" y="1352"/>
                    </a:cubicBezTo>
                    <a:cubicBezTo>
                      <a:pt x="525" y="1344"/>
                      <a:pt x="520" y="1328"/>
                      <a:pt x="520" y="1328"/>
                    </a:cubicBezTo>
                    <a:cubicBezTo>
                      <a:pt x="515" y="1251"/>
                      <a:pt x="514" y="1193"/>
                      <a:pt x="504" y="1120"/>
                    </a:cubicBezTo>
                    <a:cubicBezTo>
                      <a:pt x="494" y="1047"/>
                      <a:pt x="462" y="976"/>
                      <a:pt x="448" y="904"/>
                    </a:cubicBezTo>
                    <a:cubicBezTo>
                      <a:pt x="440" y="866"/>
                      <a:pt x="440" y="800"/>
                      <a:pt x="416" y="768"/>
                    </a:cubicBezTo>
                    <a:cubicBezTo>
                      <a:pt x="364" y="699"/>
                      <a:pt x="302" y="658"/>
                      <a:pt x="224" y="632"/>
                    </a:cubicBezTo>
                    <a:cubicBezTo>
                      <a:pt x="183" y="618"/>
                      <a:pt x="167" y="573"/>
                      <a:pt x="128" y="560"/>
                    </a:cubicBezTo>
                    <a:cubicBezTo>
                      <a:pt x="114" y="518"/>
                      <a:pt x="125" y="543"/>
                      <a:pt x="88" y="488"/>
                    </a:cubicBezTo>
                    <a:cubicBezTo>
                      <a:pt x="83" y="481"/>
                      <a:pt x="86" y="470"/>
                      <a:pt x="80" y="464"/>
                    </a:cubicBezTo>
                    <a:cubicBezTo>
                      <a:pt x="74" y="458"/>
                      <a:pt x="64" y="459"/>
                      <a:pt x="56" y="456"/>
                    </a:cubicBezTo>
                    <a:cubicBezTo>
                      <a:pt x="51" y="448"/>
                      <a:pt x="40" y="442"/>
                      <a:pt x="40" y="432"/>
                    </a:cubicBezTo>
                    <a:cubicBezTo>
                      <a:pt x="40" y="407"/>
                      <a:pt x="56" y="385"/>
                      <a:pt x="56" y="360"/>
                    </a:cubicBezTo>
                  </a:path>
                </a:pathLst>
              </a:custGeom>
              <a:solidFill>
                <a:schemeClr val="bg2"/>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grpSp>
            <p:nvGrpSpPr>
              <p:cNvPr id="65" name="Group 75"/>
              <p:cNvGrpSpPr>
                <a:grpSpLocks noChangeAspect="1"/>
              </p:cNvGrpSpPr>
              <p:nvPr/>
            </p:nvGrpSpPr>
            <p:grpSpPr bwMode="auto">
              <a:xfrm>
                <a:off x="656" y="1526"/>
                <a:ext cx="326" cy="555"/>
                <a:chOff x="536" y="824"/>
                <a:chExt cx="1808" cy="3008"/>
              </a:xfrm>
            </p:grpSpPr>
            <p:sp>
              <p:nvSpPr>
                <p:cNvPr id="67" name="Freeform 76"/>
                <p:cNvSpPr>
                  <a:spLocks noChangeAspect="1"/>
                </p:cNvSpPr>
                <p:nvPr/>
              </p:nvSpPr>
              <p:spPr bwMode="auto">
                <a:xfrm>
                  <a:off x="536" y="1832"/>
                  <a:ext cx="531" cy="465"/>
                </a:xfrm>
                <a:custGeom>
                  <a:avLst/>
                  <a:gdLst/>
                  <a:ahLst/>
                  <a:cxnLst>
                    <a:cxn ang="0">
                      <a:pos x="248" y="24"/>
                    </a:cxn>
                    <a:cxn ang="0">
                      <a:pos x="352" y="0"/>
                    </a:cxn>
                    <a:cxn ang="0">
                      <a:pos x="448" y="64"/>
                    </a:cxn>
                    <a:cxn ang="0">
                      <a:pos x="496" y="80"/>
                    </a:cxn>
                    <a:cxn ang="0">
                      <a:pos x="488" y="248"/>
                    </a:cxn>
                    <a:cxn ang="0">
                      <a:pos x="528" y="352"/>
                    </a:cxn>
                    <a:cxn ang="0">
                      <a:pos x="520" y="376"/>
                    </a:cxn>
                    <a:cxn ang="0">
                      <a:pos x="472" y="408"/>
                    </a:cxn>
                    <a:cxn ang="0">
                      <a:pos x="416" y="448"/>
                    </a:cxn>
                    <a:cxn ang="0">
                      <a:pos x="368" y="464"/>
                    </a:cxn>
                    <a:cxn ang="0">
                      <a:pos x="296" y="448"/>
                    </a:cxn>
                    <a:cxn ang="0">
                      <a:pos x="256" y="376"/>
                    </a:cxn>
                    <a:cxn ang="0">
                      <a:pos x="240" y="312"/>
                    </a:cxn>
                    <a:cxn ang="0">
                      <a:pos x="216" y="304"/>
                    </a:cxn>
                    <a:cxn ang="0">
                      <a:pos x="160" y="312"/>
                    </a:cxn>
                    <a:cxn ang="0">
                      <a:pos x="112" y="328"/>
                    </a:cxn>
                    <a:cxn ang="0">
                      <a:pos x="40" y="320"/>
                    </a:cxn>
                    <a:cxn ang="0">
                      <a:pos x="8" y="248"/>
                    </a:cxn>
                    <a:cxn ang="0">
                      <a:pos x="0" y="224"/>
                    </a:cxn>
                    <a:cxn ang="0">
                      <a:pos x="24" y="176"/>
                    </a:cxn>
                    <a:cxn ang="0">
                      <a:pos x="72" y="160"/>
                    </a:cxn>
                    <a:cxn ang="0">
                      <a:pos x="96" y="152"/>
                    </a:cxn>
                    <a:cxn ang="0">
                      <a:pos x="112" y="104"/>
                    </a:cxn>
                    <a:cxn ang="0">
                      <a:pos x="144" y="96"/>
                    </a:cxn>
                    <a:cxn ang="0">
                      <a:pos x="192" y="80"/>
                    </a:cxn>
                    <a:cxn ang="0">
                      <a:pos x="224" y="40"/>
                    </a:cxn>
                    <a:cxn ang="0">
                      <a:pos x="248" y="24"/>
                    </a:cxn>
                  </a:cxnLst>
                  <a:rect l="0" t="0" r="r" b="b"/>
                  <a:pathLst>
                    <a:path w="531" h="465">
                      <a:moveTo>
                        <a:pt x="248" y="24"/>
                      </a:moveTo>
                      <a:cubicBezTo>
                        <a:pt x="283" y="17"/>
                        <a:pt x="317" y="7"/>
                        <a:pt x="352" y="0"/>
                      </a:cubicBezTo>
                      <a:cubicBezTo>
                        <a:pt x="413" y="12"/>
                        <a:pt x="411" y="8"/>
                        <a:pt x="448" y="64"/>
                      </a:cubicBezTo>
                      <a:cubicBezTo>
                        <a:pt x="457" y="78"/>
                        <a:pt x="496" y="80"/>
                        <a:pt x="496" y="80"/>
                      </a:cubicBezTo>
                      <a:cubicBezTo>
                        <a:pt x="531" y="132"/>
                        <a:pt x="522" y="197"/>
                        <a:pt x="488" y="248"/>
                      </a:cubicBezTo>
                      <a:cubicBezTo>
                        <a:pt x="500" y="285"/>
                        <a:pt x="518" y="313"/>
                        <a:pt x="528" y="352"/>
                      </a:cubicBezTo>
                      <a:cubicBezTo>
                        <a:pt x="525" y="360"/>
                        <a:pt x="526" y="370"/>
                        <a:pt x="520" y="376"/>
                      </a:cubicBezTo>
                      <a:cubicBezTo>
                        <a:pt x="506" y="390"/>
                        <a:pt x="472" y="408"/>
                        <a:pt x="472" y="408"/>
                      </a:cubicBezTo>
                      <a:cubicBezTo>
                        <a:pt x="459" y="448"/>
                        <a:pt x="472" y="429"/>
                        <a:pt x="416" y="448"/>
                      </a:cubicBezTo>
                      <a:cubicBezTo>
                        <a:pt x="400" y="453"/>
                        <a:pt x="368" y="464"/>
                        <a:pt x="368" y="464"/>
                      </a:cubicBezTo>
                      <a:cubicBezTo>
                        <a:pt x="344" y="460"/>
                        <a:pt x="313" y="465"/>
                        <a:pt x="296" y="448"/>
                      </a:cubicBezTo>
                      <a:cubicBezTo>
                        <a:pt x="276" y="428"/>
                        <a:pt x="263" y="403"/>
                        <a:pt x="256" y="376"/>
                      </a:cubicBezTo>
                      <a:cubicBezTo>
                        <a:pt x="251" y="355"/>
                        <a:pt x="256" y="328"/>
                        <a:pt x="240" y="312"/>
                      </a:cubicBezTo>
                      <a:cubicBezTo>
                        <a:pt x="234" y="306"/>
                        <a:pt x="224" y="307"/>
                        <a:pt x="216" y="304"/>
                      </a:cubicBezTo>
                      <a:cubicBezTo>
                        <a:pt x="197" y="307"/>
                        <a:pt x="178" y="308"/>
                        <a:pt x="160" y="312"/>
                      </a:cubicBezTo>
                      <a:cubicBezTo>
                        <a:pt x="144" y="316"/>
                        <a:pt x="112" y="328"/>
                        <a:pt x="112" y="328"/>
                      </a:cubicBezTo>
                      <a:cubicBezTo>
                        <a:pt x="88" y="325"/>
                        <a:pt x="63" y="328"/>
                        <a:pt x="40" y="320"/>
                      </a:cubicBezTo>
                      <a:cubicBezTo>
                        <a:pt x="15" y="311"/>
                        <a:pt x="16" y="273"/>
                        <a:pt x="8" y="248"/>
                      </a:cubicBezTo>
                      <a:cubicBezTo>
                        <a:pt x="5" y="240"/>
                        <a:pt x="0" y="224"/>
                        <a:pt x="0" y="224"/>
                      </a:cubicBezTo>
                      <a:cubicBezTo>
                        <a:pt x="4" y="211"/>
                        <a:pt x="11" y="184"/>
                        <a:pt x="24" y="176"/>
                      </a:cubicBezTo>
                      <a:cubicBezTo>
                        <a:pt x="38" y="167"/>
                        <a:pt x="56" y="165"/>
                        <a:pt x="72" y="160"/>
                      </a:cubicBezTo>
                      <a:cubicBezTo>
                        <a:pt x="80" y="157"/>
                        <a:pt x="96" y="152"/>
                        <a:pt x="96" y="152"/>
                      </a:cubicBezTo>
                      <a:cubicBezTo>
                        <a:pt x="101" y="136"/>
                        <a:pt x="96" y="108"/>
                        <a:pt x="112" y="104"/>
                      </a:cubicBezTo>
                      <a:cubicBezTo>
                        <a:pt x="123" y="101"/>
                        <a:pt x="133" y="99"/>
                        <a:pt x="144" y="96"/>
                      </a:cubicBezTo>
                      <a:cubicBezTo>
                        <a:pt x="160" y="91"/>
                        <a:pt x="192" y="80"/>
                        <a:pt x="192" y="80"/>
                      </a:cubicBezTo>
                      <a:cubicBezTo>
                        <a:pt x="201" y="52"/>
                        <a:pt x="195" y="54"/>
                        <a:pt x="224" y="40"/>
                      </a:cubicBezTo>
                      <a:cubicBezTo>
                        <a:pt x="251" y="27"/>
                        <a:pt x="248" y="42"/>
                        <a:pt x="248" y="24"/>
                      </a:cubicBezTo>
                      <a:close/>
                    </a:path>
                  </a:pathLst>
                </a:custGeom>
                <a:solidFill>
                  <a:srgbClr val="FFCCCC"/>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sp>
              <p:nvSpPr>
                <p:cNvPr id="68" name="Freeform 77"/>
                <p:cNvSpPr>
                  <a:spLocks noChangeAspect="1"/>
                </p:cNvSpPr>
                <p:nvPr/>
              </p:nvSpPr>
              <p:spPr bwMode="auto">
                <a:xfrm>
                  <a:off x="567" y="824"/>
                  <a:ext cx="1777" cy="3008"/>
                </a:xfrm>
                <a:custGeom>
                  <a:avLst/>
                  <a:gdLst/>
                  <a:ahLst/>
                  <a:cxnLst>
                    <a:cxn ang="0">
                      <a:pos x="761" y="1112"/>
                    </a:cxn>
                    <a:cxn ang="0">
                      <a:pos x="689" y="960"/>
                    </a:cxn>
                    <a:cxn ang="0">
                      <a:pos x="633" y="904"/>
                    </a:cxn>
                    <a:cxn ang="0">
                      <a:pos x="617" y="632"/>
                    </a:cxn>
                    <a:cxn ang="0">
                      <a:pos x="729" y="480"/>
                    </a:cxn>
                    <a:cxn ang="0">
                      <a:pos x="673" y="280"/>
                    </a:cxn>
                    <a:cxn ang="0">
                      <a:pos x="785" y="184"/>
                    </a:cxn>
                    <a:cxn ang="0">
                      <a:pos x="913" y="152"/>
                    </a:cxn>
                    <a:cxn ang="0">
                      <a:pos x="1097" y="8"/>
                    </a:cxn>
                    <a:cxn ang="0">
                      <a:pos x="1401" y="56"/>
                    </a:cxn>
                    <a:cxn ang="0">
                      <a:pos x="1369" y="160"/>
                    </a:cxn>
                    <a:cxn ang="0">
                      <a:pos x="1209" y="288"/>
                    </a:cxn>
                    <a:cxn ang="0">
                      <a:pos x="1433" y="416"/>
                    </a:cxn>
                    <a:cxn ang="0">
                      <a:pos x="1633" y="560"/>
                    </a:cxn>
                    <a:cxn ang="0">
                      <a:pos x="1345" y="736"/>
                    </a:cxn>
                    <a:cxn ang="0">
                      <a:pos x="1225" y="968"/>
                    </a:cxn>
                    <a:cxn ang="0">
                      <a:pos x="1377" y="1192"/>
                    </a:cxn>
                    <a:cxn ang="0">
                      <a:pos x="1481" y="1712"/>
                    </a:cxn>
                    <a:cxn ang="0">
                      <a:pos x="1553" y="1904"/>
                    </a:cxn>
                    <a:cxn ang="0">
                      <a:pos x="1545" y="2216"/>
                    </a:cxn>
                    <a:cxn ang="0">
                      <a:pos x="1609" y="2288"/>
                    </a:cxn>
                    <a:cxn ang="0">
                      <a:pos x="1761" y="2376"/>
                    </a:cxn>
                    <a:cxn ang="0">
                      <a:pos x="1585" y="2720"/>
                    </a:cxn>
                    <a:cxn ang="0">
                      <a:pos x="1649" y="2920"/>
                    </a:cxn>
                    <a:cxn ang="0">
                      <a:pos x="1241" y="3000"/>
                    </a:cxn>
                    <a:cxn ang="0">
                      <a:pos x="665" y="2848"/>
                    </a:cxn>
                    <a:cxn ang="0">
                      <a:pos x="441" y="2912"/>
                    </a:cxn>
                    <a:cxn ang="0">
                      <a:pos x="257" y="2976"/>
                    </a:cxn>
                    <a:cxn ang="0">
                      <a:pos x="145" y="2904"/>
                    </a:cxn>
                    <a:cxn ang="0">
                      <a:pos x="137" y="2840"/>
                    </a:cxn>
                    <a:cxn ang="0">
                      <a:pos x="425" y="2672"/>
                    </a:cxn>
                    <a:cxn ang="0">
                      <a:pos x="817" y="2600"/>
                    </a:cxn>
                    <a:cxn ang="0">
                      <a:pos x="729" y="2576"/>
                    </a:cxn>
                    <a:cxn ang="0">
                      <a:pos x="481" y="2488"/>
                    </a:cxn>
                    <a:cxn ang="0">
                      <a:pos x="281" y="2392"/>
                    </a:cxn>
                    <a:cxn ang="0">
                      <a:pos x="553" y="2192"/>
                    </a:cxn>
                    <a:cxn ang="0">
                      <a:pos x="545" y="1968"/>
                    </a:cxn>
                    <a:cxn ang="0">
                      <a:pos x="713" y="1880"/>
                    </a:cxn>
                    <a:cxn ang="0">
                      <a:pos x="929" y="1880"/>
                    </a:cxn>
                    <a:cxn ang="0">
                      <a:pos x="929" y="1568"/>
                    </a:cxn>
                    <a:cxn ang="0">
                      <a:pos x="889" y="1448"/>
                    </a:cxn>
                    <a:cxn ang="0">
                      <a:pos x="969" y="1376"/>
                    </a:cxn>
                    <a:cxn ang="0">
                      <a:pos x="793" y="1336"/>
                    </a:cxn>
                    <a:cxn ang="0">
                      <a:pos x="633" y="1256"/>
                    </a:cxn>
                    <a:cxn ang="0">
                      <a:pos x="737" y="1144"/>
                    </a:cxn>
                  </a:cxnLst>
                  <a:rect l="0" t="0" r="r" b="b"/>
                  <a:pathLst>
                    <a:path w="1777" h="3008">
                      <a:moveTo>
                        <a:pt x="657" y="1168"/>
                      </a:moveTo>
                      <a:cubicBezTo>
                        <a:pt x="694" y="1161"/>
                        <a:pt x="715" y="1156"/>
                        <a:pt x="745" y="1136"/>
                      </a:cubicBezTo>
                      <a:cubicBezTo>
                        <a:pt x="750" y="1128"/>
                        <a:pt x="757" y="1121"/>
                        <a:pt x="761" y="1112"/>
                      </a:cubicBezTo>
                      <a:cubicBezTo>
                        <a:pt x="768" y="1097"/>
                        <a:pt x="777" y="1064"/>
                        <a:pt x="777" y="1064"/>
                      </a:cubicBezTo>
                      <a:cubicBezTo>
                        <a:pt x="762" y="1018"/>
                        <a:pt x="779" y="969"/>
                        <a:pt x="729" y="952"/>
                      </a:cubicBezTo>
                      <a:cubicBezTo>
                        <a:pt x="716" y="955"/>
                        <a:pt x="702" y="957"/>
                        <a:pt x="689" y="960"/>
                      </a:cubicBezTo>
                      <a:cubicBezTo>
                        <a:pt x="668" y="965"/>
                        <a:pt x="625" y="976"/>
                        <a:pt x="625" y="976"/>
                      </a:cubicBezTo>
                      <a:cubicBezTo>
                        <a:pt x="612" y="973"/>
                        <a:pt x="595" y="978"/>
                        <a:pt x="585" y="968"/>
                      </a:cubicBezTo>
                      <a:cubicBezTo>
                        <a:pt x="571" y="954"/>
                        <a:pt x="625" y="909"/>
                        <a:pt x="633" y="904"/>
                      </a:cubicBezTo>
                      <a:cubicBezTo>
                        <a:pt x="648" y="860"/>
                        <a:pt x="651" y="814"/>
                        <a:pt x="657" y="768"/>
                      </a:cubicBezTo>
                      <a:cubicBezTo>
                        <a:pt x="654" y="744"/>
                        <a:pt x="656" y="719"/>
                        <a:pt x="649" y="696"/>
                      </a:cubicBezTo>
                      <a:cubicBezTo>
                        <a:pt x="642" y="673"/>
                        <a:pt x="617" y="632"/>
                        <a:pt x="617" y="632"/>
                      </a:cubicBezTo>
                      <a:cubicBezTo>
                        <a:pt x="626" y="604"/>
                        <a:pt x="622" y="605"/>
                        <a:pt x="649" y="584"/>
                      </a:cubicBezTo>
                      <a:cubicBezTo>
                        <a:pt x="664" y="572"/>
                        <a:pt x="697" y="552"/>
                        <a:pt x="697" y="552"/>
                      </a:cubicBezTo>
                      <a:cubicBezTo>
                        <a:pt x="706" y="526"/>
                        <a:pt x="720" y="506"/>
                        <a:pt x="729" y="480"/>
                      </a:cubicBezTo>
                      <a:cubicBezTo>
                        <a:pt x="720" y="385"/>
                        <a:pt x="725" y="416"/>
                        <a:pt x="697" y="352"/>
                      </a:cubicBezTo>
                      <a:cubicBezTo>
                        <a:pt x="690" y="337"/>
                        <a:pt x="686" y="320"/>
                        <a:pt x="681" y="304"/>
                      </a:cubicBezTo>
                      <a:cubicBezTo>
                        <a:pt x="678" y="296"/>
                        <a:pt x="673" y="280"/>
                        <a:pt x="673" y="280"/>
                      </a:cubicBezTo>
                      <a:cubicBezTo>
                        <a:pt x="677" y="256"/>
                        <a:pt x="672" y="225"/>
                        <a:pt x="689" y="208"/>
                      </a:cubicBezTo>
                      <a:cubicBezTo>
                        <a:pt x="703" y="194"/>
                        <a:pt x="737" y="176"/>
                        <a:pt x="737" y="176"/>
                      </a:cubicBezTo>
                      <a:cubicBezTo>
                        <a:pt x="753" y="179"/>
                        <a:pt x="777" y="170"/>
                        <a:pt x="785" y="184"/>
                      </a:cubicBezTo>
                      <a:cubicBezTo>
                        <a:pt x="804" y="220"/>
                        <a:pt x="788" y="266"/>
                        <a:pt x="801" y="304"/>
                      </a:cubicBezTo>
                      <a:cubicBezTo>
                        <a:pt x="840" y="278"/>
                        <a:pt x="840" y="230"/>
                        <a:pt x="865" y="192"/>
                      </a:cubicBezTo>
                      <a:cubicBezTo>
                        <a:pt x="885" y="162"/>
                        <a:pt x="889" y="173"/>
                        <a:pt x="913" y="152"/>
                      </a:cubicBezTo>
                      <a:cubicBezTo>
                        <a:pt x="938" y="129"/>
                        <a:pt x="966" y="108"/>
                        <a:pt x="985" y="80"/>
                      </a:cubicBezTo>
                      <a:cubicBezTo>
                        <a:pt x="990" y="72"/>
                        <a:pt x="994" y="62"/>
                        <a:pt x="1001" y="56"/>
                      </a:cubicBezTo>
                      <a:cubicBezTo>
                        <a:pt x="1039" y="23"/>
                        <a:pt x="1052" y="23"/>
                        <a:pt x="1097" y="8"/>
                      </a:cubicBezTo>
                      <a:cubicBezTo>
                        <a:pt x="1105" y="5"/>
                        <a:pt x="1121" y="0"/>
                        <a:pt x="1121" y="0"/>
                      </a:cubicBezTo>
                      <a:cubicBezTo>
                        <a:pt x="1189" y="6"/>
                        <a:pt x="1247" y="20"/>
                        <a:pt x="1313" y="32"/>
                      </a:cubicBezTo>
                      <a:cubicBezTo>
                        <a:pt x="1363" y="41"/>
                        <a:pt x="1349" y="39"/>
                        <a:pt x="1401" y="56"/>
                      </a:cubicBezTo>
                      <a:cubicBezTo>
                        <a:pt x="1409" y="59"/>
                        <a:pt x="1425" y="64"/>
                        <a:pt x="1425" y="64"/>
                      </a:cubicBezTo>
                      <a:cubicBezTo>
                        <a:pt x="1428" y="75"/>
                        <a:pt x="1436" y="85"/>
                        <a:pt x="1433" y="96"/>
                      </a:cubicBezTo>
                      <a:cubicBezTo>
                        <a:pt x="1430" y="105"/>
                        <a:pt x="1380" y="155"/>
                        <a:pt x="1369" y="160"/>
                      </a:cubicBezTo>
                      <a:cubicBezTo>
                        <a:pt x="1354" y="167"/>
                        <a:pt x="1321" y="176"/>
                        <a:pt x="1321" y="176"/>
                      </a:cubicBezTo>
                      <a:cubicBezTo>
                        <a:pt x="1299" y="210"/>
                        <a:pt x="1270" y="228"/>
                        <a:pt x="1233" y="240"/>
                      </a:cubicBezTo>
                      <a:cubicBezTo>
                        <a:pt x="1227" y="257"/>
                        <a:pt x="1211" y="270"/>
                        <a:pt x="1209" y="288"/>
                      </a:cubicBezTo>
                      <a:cubicBezTo>
                        <a:pt x="1197" y="384"/>
                        <a:pt x="1316" y="369"/>
                        <a:pt x="1377" y="384"/>
                      </a:cubicBezTo>
                      <a:cubicBezTo>
                        <a:pt x="1388" y="392"/>
                        <a:pt x="1397" y="401"/>
                        <a:pt x="1409" y="408"/>
                      </a:cubicBezTo>
                      <a:cubicBezTo>
                        <a:pt x="1416" y="412"/>
                        <a:pt x="1426" y="411"/>
                        <a:pt x="1433" y="416"/>
                      </a:cubicBezTo>
                      <a:cubicBezTo>
                        <a:pt x="1441" y="422"/>
                        <a:pt x="1442" y="434"/>
                        <a:pt x="1449" y="440"/>
                      </a:cubicBezTo>
                      <a:cubicBezTo>
                        <a:pt x="1458" y="448"/>
                        <a:pt x="1471" y="450"/>
                        <a:pt x="1481" y="456"/>
                      </a:cubicBezTo>
                      <a:cubicBezTo>
                        <a:pt x="1534" y="488"/>
                        <a:pt x="1582" y="526"/>
                        <a:pt x="1633" y="560"/>
                      </a:cubicBezTo>
                      <a:cubicBezTo>
                        <a:pt x="1570" y="581"/>
                        <a:pt x="1504" y="595"/>
                        <a:pt x="1441" y="616"/>
                      </a:cubicBezTo>
                      <a:cubicBezTo>
                        <a:pt x="1425" y="640"/>
                        <a:pt x="1409" y="664"/>
                        <a:pt x="1393" y="688"/>
                      </a:cubicBezTo>
                      <a:cubicBezTo>
                        <a:pt x="1380" y="707"/>
                        <a:pt x="1361" y="720"/>
                        <a:pt x="1345" y="736"/>
                      </a:cubicBezTo>
                      <a:cubicBezTo>
                        <a:pt x="1337" y="744"/>
                        <a:pt x="1327" y="751"/>
                        <a:pt x="1321" y="760"/>
                      </a:cubicBezTo>
                      <a:cubicBezTo>
                        <a:pt x="1289" y="807"/>
                        <a:pt x="1274" y="863"/>
                        <a:pt x="1225" y="896"/>
                      </a:cubicBezTo>
                      <a:cubicBezTo>
                        <a:pt x="1217" y="921"/>
                        <a:pt x="1194" y="948"/>
                        <a:pt x="1225" y="968"/>
                      </a:cubicBezTo>
                      <a:cubicBezTo>
                        <a:pt x="1239" y="977"/>
                        <a:pt x="1273" y="984"/>
                        <a:pt x="1273" y="984"/>
                      </a:cubicBezTo>
                      <a:cubicBezTo>
                        <a:pt x="1300" y="1025"/>
                        <a:pt x="1312" y="1067"/>
                        <a:pt x="1329" y="1112"/>
                      </a:cubicBezTo>
                      <a:cubicBezTo>
                        <a:pt x="1340" y="1140"/>
                        <a:pt x="1361" y="1168"/>
                        <a:pt x="1377" y="1192"/>
                      </a:cubicBezTo>
                      <a:cubicBezTo>
                        <a:pt x="1398" y="1224"/>
                        <a:pt x="1405" y="1283"/>
                        <a:pt x="1417" y="1320"/>
                      </a:cubicBezTo>
                      <a:cubicBezTo>
                        <a:pt x="1423" y="1555"/>
                        <a:pt x="1379" y="1559"/>
                        <a:pt x="1465" y="1688"/>
                      </a:cubicBezTo>
                      <a:cubicBezTo>
                        <a:pt x="1470" y="1696"/>
                        <a:pt x="1478" y="1703"/>
                        <a:pt x="1481" y="1712"/>
                      </a:cubicBezTo>
                      <a:cubicBezTo>
                        <a:pt x="1495" y="1755"/>
                        <a:pt x="1515" y="1789"/>
                        <a:pt x="1529" y="1832"/>
                      </a:cubicBezTo>
                      <a:cubicBezTo>
                        <a:pt x="1534" y="1848"/>
                        <a:pt x="1540" y="1864"/>
                        <a:pt x="1545" y="1880"/>
                      </a:cubicBezTo>
                      <a:cubicBezTo>
                        <a:pt x="1548" y="1888"/>
                        <a:pt x="1553" y="1904"/>
                        <a:pt x="1553" y="1904"/>
                      </a:cubicBezTo>
                      <a:cubicBezTo>
                        <a:pt x="1560" y="1971"/>
                        <a:pt x="1572" y="2032"/>
                        <a:pt x="1593" y="2096"/>
                      </a:cubicBezTo>
                      <a:cubicBezTo>
                        <a:pt x="1573" y="2213"/>
                        <a:pt x="1603" y="2092"/>
                        <a:pt x="1561" y="2168"/>
                      </a:cubicBezTo>
                      <a:cubicBezTo>
                        <a:pt x="1553" y="2183"/>
                        <a:pt x="1554" y="2202"/>
                        <a:pt x="1545" y="2216"/>
                      </a:cubicBezTo>
                      <a:cubicBezTo>
                        <a:pt x="1530" y="2238"/>
                        <a:pt x="1513" y="2288"/>
                        <a:pt x="1513" y="2288"/>
                      </a:cubicBezTo>
                      <a:cubicBezTo>
                        <a:pt x="1534" y="2320"/>
                        <a:pt x="1521" y="2316"/>
                        <a:pt x="1561" y="2304"/>
                      </a:cubicBezTo>
                      <a:cubicBezTo>
                        <a:pt x="1577" y="2299"/>
                        <a:pt x="1609" y="2288"/>
                        <a:pt x="1609" y="2288"/>
                      </a:cubicBezTo>
                      <a:cubicBezTo>
                        <a:pt x="1670" y="2295"/>
                        <a:pt x="1690" y="2297"/>
                        <a:pt x="1737" y="2328"/>
                      </a:cubicBezTo>
                      <a:cubicBezTo>
                        <a:pt x="1740" y="2336"/>
                        <a:pt x="1741" y="2344"/>
                        <a:pt x="1745" y="2352"/>
                      </a:cubicBezTo>
                      <a:cubicBezTo>
                        <a:pt x="1749" y="2361"/>
                        <a:pt x="1757" y="2367"/>
                        <a:pt x="1761" y="2376"/>
                      </a:cubicBezTo>
                      <a:cubicBezTo>
                        <a:pt x="1769" y="2394"/>
                        <a:pt x="1771" y="2414"/>
                        <a:pt x="1777" y="2432"/>
                      </a:cubicBezTo>
                      <a:cubicBezTo>
                        <a:pt x="1774" y="2464"/>
                        <a:pt x="1774" y="2496"/>
                        <a:pt x="1769" y="2528"/>
                      </a:cubicBezTo>
                      <a:cubicBezTo>
                        <a:pt x="1754" y="2620"/>
                        <a:pt x="1669" y="2692"/>
                        <a:pt x="1585" y="2720"/>
                      </a:cubicBezTo>
                      <a:cubicBezTo>
                        <a:pt x="1574" y="2736"/>
                        <a:pt x="1559" y="2750"/>
                        <a:pt x="1553" y="2768"/>
                      </a:cubicBezTo>
                      <a:cubicBezTo>
                        <a:pt x="1548" y="2784"/>
                        <a:pt x="1537" y="2816"/>
                        <a:pt x="1537" y="2816"/>
                      </a:cubicBezTo>
                      <a:cubicBezTo>
                        <a:pt x="1553" y="2865"/>
                        <a:pt x="1607" y="2892"/>
                        <a:pt x="1649" y="2920"/>
                      </a:cubicBezTo>
                      <a:cubicBezTo>
                        <a:pt x="1646" y="2931"/>
                        <a:pt x="1648" y="2944"/>
                        <a:pt x="1641" y="2952"/>
                      </a:cubicBezTo>
                      <a:cubicBezTo>
                        <a:pt x="1615" y="2984"/>
                        <a:pt x="1518" y="3002"/>
                        <a:pt x="1481" y="3008"/>
                      </a:cubicBezTo>
                      <a:cubicBezTo>
                        <a:pt x="1401" y="3005"/>
                        <a:pt x="1321" y="3007"/>
                        <a:pt x="1241" y="3000"/>
                      </a:cubicBezTo>
                      <a:cubicBezTo>
                        <a:pt x="1182" y="2995"/>
                        <a:pt x="1125" y="2955"/>
                        <a:pt x="1065" y="2952"/>
                      </a:cubicBezTo>
                      <a:cubicBezTo>
                        <a:pt x="969" y="2947"/>
                        <a:pt x="873" y="2947"/>
                        <a:pt x="777" y="2944"/>
                      </a:cubicBezTo>
                      <a:cubicBezTo>
                        <a:pt x="728" y="2911"/>
                        <a:pt x="725" y="2868"/>
                        <a:pt x="665" y="2848"/>
                      </a:cubicBezTo>
                      <a:cubicBezTo>
                        <a:pt x="614" y="2852"/>
                        <a:pt x="559" y="2843"/>
                        <a:pt x="513" y="2864"/>
                      </a:cubicBezTo>
                      <a:cubicBezTo>
                        <a:pt x="495" y="2872"/>
                        <a:pt x="481" y="2885"/>
                        <a:pt x="465" y="2896"/>
                      </a:cubicBezTo>
                      <a:cubicBezTo>
                        <a:pt x="457" y="2901"/>
                        <a:pt x="441" y="2912"/>
                        <a:pt x="441" y="2912"/>
                      </a:cubicBezTo>
                      <a:cubicBezTo>
                        <a:pt x="408" y="2962"/>
                        <a:pt x="376" y="2990"/>
                        <a:pt x="321" y="3008"/>
                      </a:cubicBezTo>
                      <a:cubicBezTo>
                        <a:pt x="302" y="3005"/>
                        <a:pt x="282" y="3008"/>
                        <a:pt x="265" y="3000"/>
                      </a:cubicBezTo>
                      <a:cubicBezTo>
                        <a:pt x="257" y="2996"/>
                        <a:pt x="261" y="2983"/>
                        <a:pt x="257" y="2976"/>
                      </a:cubicBezTo>
                      <a:lnTo>
                        <a:pt x="225" y="2928"/>
                      </a:lnTo>
                      <a:cubicBezTo>
                        <a:pt x="225" y="2928"/>
                        <a:pt x="225" y="2928"/>
                        <a:pt x="225" y="2928"/>
                      </a:cubicBezTo>
                      <a:cubicBezTo>
                        <a:pt x="198" y="2919"/>
                        <a:pt x="172" y="2913"/>
                        <a:pt x="145" y="2904"/>
                      </a:cubicBezTo>
                      <a:cubicBezTo>
                        <a:pt x="112" y="2911"/>
                        <a:pt x="81" y="2917"/>
                        <a:pt x="49" y="2928"/>
                      </a:cubicBezTo>
                      <a:cubicBezTo>
                        <a:pt x="19" y="2918"/>
                        <a:pt x="0" y="2898"/>
                        <a:pt x="41" y="2880"/>
                      </a:cubicBezTo>
                      <a:cubicBezTo>
                        <a:pt x="74" y="2865"/>
                        <a:pt x="105" y="2856"/>
                        <a:pt x="137" y="2840"/>
                      </a:cubicBezTo>
                      <a:cubicBezTo>
                        <a:pt x="187" y="2815"/>
                        <a:pt x="234" y="2783"/>
                        <a:pt x="281" y="2752"/>
                      </a:cubicBezTo>
                      <a:cubicBezTo>
                        <a:pt x="322" y="2724"/>
                        <a:pt x="289" y="2717"/>
                        <a:pt x="353" y="2696"/>
                      </a:cubicBezTo>
                      <a:cubicBezTo>
                        <a:pt x="377" y="2688"/>
                        <a:pt x="401" y="2680"/>
                        <a:pt x="425" y="2672"/>
                      </a:cubicBezTo>
                      <a:cubicBezTo>
                        <a:pt x="433" y="2669"/>
                        <a:pt x="449" y="2664"/>
                        <a:pt x="449" y="2664"/>
                      </a:cubicBezTo>
                      <a:cubicBezTo>
                        <a:pt x="532" y="2668"/>
                        <a:pt x="615" y="2684"/>
                        <a:pt x="697" y="2672"/>
                      </a:cubicBezTo>
                      <a:cubicBezTo>
                        <a:pt x="746" y="2656"/>
                        <a:pt x="780" y="2637"/>
                        <a:pt x="817" y="2600"/>
                      </a:cubicBezTo>
                      <a:cubicBezTo>
                        <a:pt x="818" y="2597"/>
                        <a:pt x="837" y="2555"/>
                        <a:pt x="817" y="2552"/>
                      </a:cubicBezTo>
                      <a:cubicBezTo>
                        <a:pt x="800" y="2550"/>
                        <a:pt x="785" y="2563"/>
                        <a:pt x="769" y="2568"/>
                      </a:cubicBezTo>
                      <a:cubicBezTo>
                        <a:pt x="756" y="2572"/>
                        <a:pt x="742" y="2573"/>
                        <a:pt x="729" y="2576"/>
                      </a:cubicBezTo>
                      <a:cubicBezTo>
                        <a:pt x="660" y="2573"/>
                        <a:pt x="590" y="2578"/>
                        <a:pt x="521" y="2568"/>
                      </a:cubicBezTo>
                      <a:cubicBezTo>
                        <a:pt x="513" y="2567"/>
                        <a:pt x="516" y="2552"/>
                        <a:pt x="513" y="2544"/>
                      </a:cubicBezTo>
                      <a:cubicBezTo>
                        <a:pt x="510" y="2537"/>
                        <a:pt x="490" y="2495"/>
                        <a:pt x="481" y="2488"/>
                      </a:cubicBezTo>
                      <a:cubicBezTo>
                        <a:pt x="465" y="2475"/>
                        <a:pt x="442" y="2474"/>
                        <a:pt x="425" y="2464"/>
                      </a:cubicBezTo>
                      <a:cubicBezTo>
                        <a:pt x="409" y="2454"/>
                        <a:pt x="377" y="2432"/>
                        <a:pt x="377" y="2432"/>
                      </a:cubicBezTo>
                      <a:cubicBezTo>
                        <a:pt x="352" y="2395"/>
                        <a:pt x="325" y="2399"/>
                        <a:pt x="281" y="2392"/>
                      </a:cubicBezTo>
                      <a:cubicBezTo>
                        <a:pt x="210" y="2285"/>
                        <a:pt x="406" y="2284"/>
                        <a:pt x="457" y="2256"/>
                      </a:cubicBezTo>
                      <a:cubicBezTo>
                        <a:pt x="457" y="2256"/>
                        <a:pt x="517" y="2216"/>
                        <a:pt x="529" y="2208"/>
                      </a:cubicBezTo>
                      <a:cubicBezTo>
                        <a:pt x="537" y="2203"/>
                        <a:pt x="553" y="2192"/>
                        <a:pt x="553" y="2192"/>
                      </a:cubicBezTo>
                      <a:cubicBezTo>
                        <a:pt x="568" y="2148"/>
                        <a:pt x="589" y="2112"/>
                        <a:pt x="601" y="2064"/>
                      </a:cubicBezTo>
                      <a:cubicBezTo>
                        <a:pt x="586" y="2020"/>
                        <a:pt x="551" y="2030"/>
                        <a:pt x="505" y="2024"/>
                      </a:cubicBezTo>
                      <a:cubicBezTo>
                        <a:pt x="490" y="1979"/>
                        <a:pt x="504" y="1978"/>
                        <a:pt x="545" y="1968"/>
                      </a:cubicBezTo>
                      <a:cubicBezTo>
                        <a:pt x="609" y="1925"/>
                        <a:pt x="532" y="1981"/>
                        <a:pt x="585" y="1928"/>
                      </a:cubicBezTo>
                      <a:cubicBezTo>
                        <a:pt x="607" y="1906"/>
                        <a:pt x="637" y="1904"/>
                        <a:pt x="665" y="1896"/>
                      </a:cubicBezTo>
                      <a:cubicBezTo>
                        <a:pt x="681" y="1891"/>
                        <a:pt x="697" y="1885"/>
                        <a:pt x="713" y="1880"/>
                      </a:cubicBezTo>
                      <a:cubicBezTo>
                        <a:pt x="721" y="1877"/>
                        <a:pt x="737" y="1872"/>
                        <a:pt x="737" y="1872"/>
                      </a:cubicBezTo>
                      <a:cubicBezTo>
                        <a:pt x="847" y="1884"/>
                        <a:pt x="781" y="1875"/>
                        <a:pt x="849" y="1920"/>
                      </a:cubicBezTo>
                      <a:cubicBezTo>
                        <a:pt x="890" y="1912"/>
                        <a:pt x="906" y="1914"/>
                        <a:pt x="929" y="1880"/>
                      </a:cubicBezTo>
                      <a:cubicBezTo>
                        <a:pt x="932" y="1856"/>
                        <a:pt x="933" y="1832"/>
                        <a:pt x="937" y="1808"/>
                      </a:cubicBezTo>
                      <a:cubicBezTo>
                        <a:pt x="941" y="1781"/>
                        <a:pt x="953" y="1728"/>
                        <a:pt x="953" y="1728"/>
                      </a:cubicBezTo>
                      <a:lnTo>
                        <a:pt x="929" y="1568"/>
                      </a:lnTo>
                      <a:lnTo>
                        <a:pt x="929" y="1568"/>
                      </a:lnTo>
                      <a:cubicBezTo>
                        <a:pt x="929" y="1568"/>
                        <a:pt x="905" y="1496"/>
                        <a:pt x="905" y="1496"/>
                      </a:cubicBezTo>
                      <a:cubicBezTo>
                        <a:pt x="900" y="1480"/>
                        <a:pt x="889" y="1448"/>
                        <a:pt x="889" y="1448"/>
                      </a:cubicBezTo>
                      <a:cubicBezTo>
                        <a:pt x="892" y="1432"/>
                        <a:pt x="886" y="1412"/>
                        <a:pt x="897" y="1400"/>
                      </a:cubicBezTo>
                      <a:cubicBezTo>
                        <a:pt x="908" y="1387"/>
                        <a:pt x="929" y="1389"/>
                        <a:pt x="945" y="1384"/>
                      </a:cubicBezTo>
                      <a:cubicBezTo>
                        <a:pt x="953" y="1381"/>
                        <a:pt x="969" y="1376"/>
                        <a:pt x="969" y="1376"/>
                      </a:cubicBezTo>
                      <a:cubicBezTo>
                        <a:pt x="966" y="1363"/>
                        <a:pt x="969" y="1347"/>
                        <a:pt x="961" y="1336"/>
                      </a:cubicBezTo>
                      <a:cubicBezTo>
                        <a:pt x="948" y="1317"/>
                        <a:pt x="886" y="1341"/>
                        <a:pt x="873" y="1344"/>
                      </a:cubicBezTo>
                      <a:cubicBezTo>
                        <a:pt x="846" y="1341"/>
                        <a:pt x="819" y="1340"/>
                        <a:pt x="793" y="1336"/>
                      </a:cubicBezTo>
                      <a:cubicBezTo>
                        <a:pt x="762" y="1331"/>
                        <a:pt x="741" y="1306"/>
                        <a:pt x="713" y="1296"/>
                      </a:cubicBezTo>
                      <a:cubicBezTo>
                        <a:pt x="692" y="1288"/>
                        <a:pt x="670" y="1287"/>
                        <a:pt x="649" y="1280"/>
                      </a:cubicBezTo>
                      <a:cubicBezTo>
                        <a:pt x="644" y="1272"/>
                        <a:pt x="634" y="1266"/>
                        <a:pt x="633" y="1256"/>
                      </a:cubicBezTo>
                      <a:cubicBezTo>
                        <a:pt x="633" y="1253"/>
                        <a:pt x="647" y="1202"/>
                        <a:pt x="649" y="1200"/>
                      </a:cubicBezTo>
                      <a:cubicBezTo>
                        <a:pt x="663" y="1190"/>
                        <a:pt x="697" y="1184"/>
                        <a:pt x="697" y="1184"/>
                      </a:cubicBezTo>
                      <a:cubicBezTo>
                        <a:pt x="704" y="1163"/>
                        <a:pt x="710" y="1144"/>
                        <a:pt x="737" y="1144"/>
                      </a:cubicBezTo>
                    </a:path>
                  </a:pathLst>
                </a:custGeom>
                <a:solidFill>
                  <a:srgbClr val="FFCCCC"/>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grpSp>
          <p:sp>
            <p:nvSpPr>
              <p:cNvPr id="66" name="Freeform 78"/>
              <p:cNvSpPr>
                <a:spLocks/>
              </p:cNvSpPr>
              <p:nvPr/>
            </p:nvSpPr>
            <p:spPr bwMode="auto">
              <a:xfrm>
                <a:off x="1332" y="543"/>
                <a:ext cx="646" cy="967"/>
              </a:xfrm>
              <a:custGeom>
                <a:avLst/>
                <a:gdLst/>
                <a:ahLst/>
                <a:cxnLst>
                  <a:cxn ang="0">
                    <a:pos x="432" y="1502"/>
                  </a:cxn>
                  <a:cxn ang="0">
                    <a:pos x="304" y="1542"/>
                  </a:cxn>
                  <a:cxn ang="0">
                    <a:pos x="56" y="1510"/>
                  </a:cxn>
                  <a:cxn ang="0">
                    <a:pos x="8" y="1406"/>
                  </a:cxn>
                  <a:cxn ang="0">
                    <a:pos x="24" y="1246"/>
                  </a:cxn>
                  <a:cxn ang="0">
                    <a:pos x="304" y="1014"/>
                  </a:cxn>
                  <a:cxn ang="0">
                    <a:pos x="368" y="966"/>
                  </a:cxn>
                  <a:cxn ang="0">
                    <a:pos x="400" y="894"/>
                  </a:cxn>
                  <a:cxn ang="0">
                    <a:pos x="456" y="798"/>
                  </a:cxn>
                  <a:cxn ang="0">
                    <a:pos x="496" y="702"/>
                  </a:cxn>
                  <a:cxn ang="0">
                    <a:pos x="576" y="534"/>
                  </a:cxn>
                  <a:cxn ang="0">
                    <a:pos x="656" y="366"/>
                  </a:cxn>
                  <a:cxn ang="0">
                    <a:pos x="672" y="318"/>
                  </a:cxn>
                  <a:cxn ang="0">
                    <a:pos x="736" y="254"/>
                  </a:cxn>
                  <a:cxn ang="0">
                    <a:pos x="752" y="230"/>
                  </a:cxn>
                  <a:cxn ang="0">
                    <a:pos x="800" y="198"/>
                  </a:cxn>
                  <a:cxn ang="0">
                    <a:pos x="856" y="142"/>
                  </a:cxn>
                  <a:cxn ang="0">
                    <a:pos x="992" y="30"/>
                  </a:cxn>
                  <a:cxn ang="0">
                    <a:pos x="1008" y="6"/>
                  </a:cxn>
                  <a:cxn ang="0">
                    <a:pos x="1024" y="54"/>
                  </a:cxn>
                  <a:cxn ang="0">
                    <a:pos x="1072" y="150"/>
                  </a:cxn>
                  <a:cxn ang="0">
                    <a:pos x="1064" y="174"/>
                  </a:cxn>
                  <a:cxn ang="0">
                    <a:pos x="1016" y="190"/>
                  </a:cxn>
                  <a:cxn ang="0">
                    <a:pos x="960" y="182"/>
                  </a:cxn>
                  <a:cxn ang="0">
                    <a:pos x="920" y="166"/>
                  </a:cxn>
                  <a:cxn ang="0">
                    <a:pos x="872" y="230"/>
                  </a:cxn>
                  <a:cxn ang="0">
                    <a:pos x="792" y="342"/>
                  </a:cxn>
                  <a:cxn ang="0">
                    <a:pos x="720" y="462"/>
                  </a:cxn>
                  <a:cxn ang="0">
                    <a:pos x="640" y="726"/>
                  </a:cxn>
                  <a:cxn ang="0">
                    <a:pos x="608" y="862"/>
                  </a:cxn>
                  <a:cxn ang="0">
                    <a:pos x="592" y="886"/>
                  </a:cxn>
                  <a:cxn ang="0">
                    <a:pos x="576" y="934"/>
                  </a:cxn>
                  <a:cxn ang="0">
                    <a:pos x="528" y="1246"/>
                  </a:cxn>
                  <a:cxn ang="0">
                    <a:pos x="504" y="1414"/>
                  </a:cxn>
                  <a:cxn ang="0">
                    <a:pos x="472" y="1462"/>
                  </a:cxn>
                  <a:cxn ang="0">
                    <a:pos x="440" y="1534"/>
                  </a:cxn>
                  <a:cxn ang="0">
                    <a:pos x="312" y="1542"/>
                  </a:cxn>
                </a:cxnLst>
                <a:rect l="0" t="0" r="r" b="b"/>
                <a:pathLst>
                  <a:path w="1072" h="1564">
                    <a:moveTo>
                      <a:pt x="432" y="1502"/>
                    </a:moveTo>
                    <a:cubicBezTo>
                      <a:pt x="389" y="1516"/>
                      <a:pt x="348" y="1531"/>
                      <a:pt x="304" y="1542"/>
                    </a:cubicBezTo>
                    <a:cubicBezTo>
                      <a:pt x="217" y="1537"/>
                      <a:pt x="138" y="1537"/>
                      <a:pt x="56" y="1510"/>
                    </a:cubicBezTo>
                    <a:cubicBezTo>
                      <a:pt x="27" y="1466"/>
                      <a:pt x="20" y="1455"/>
                      <a:pt x="8" y="1406"/>
                    </a:cubicBezTo>
                    <a:cubicBezTo>
                      <a:pt x="11" y="1353"/>
                      <a:pt x="0" y="1294"/>
                      <a:pt x="24" y="1246"/>
                    </a:cubicBezTo>
                    <a:cubicBezTo>
                      <a:pt x="88" y="1118"/>
                      <a:pt x="195" y="1087"/>
                      <a:pt x="304" y="1014"/>
                    </a:cubicBezTo>
                    <a:cubicBezTo>
                      <a:pt x="323" y="985"/>
                      <a:pt x="340" y="985"/>
                      <a:pt x="368" y="966"/>
                    </a:cubicBezTo>
                    <a:cubicBezTo>
                      <a:pt x="383" y="944"/>
                      <a:pt x="385" y="916"/>
                      <a:pt x="400" y="894"/>
                    </a:cubicBezTo>
                    <a:cubicBezTo>
                      <a:pt x="421" y="863"/>
                      <a:pt x="441" y="832"/>
                      <a:pt x="456" y="798"/>
                    </a:cubicBezTo>
                    <a:cubicBezTo>
                      <a:pt x="472" y="761"/>
                      <a:pt x="475" y="734"/>
                      <a:pt x="496" y="702"/>
                    </a:cubicBezTo>
                    <a:cubicBezTo>
                      <a:pt x="512" y="639"/>
                      <a:pt x="551" y="591"/>
                      <a:pt x="576" y="534"/>
                    </a:cubicBezTo>
                    <a:cubicBezTo>
                      <a:pt x="606" y="466"/>
                      <a:pt x="612" y="432"/>
                      <a:pt x="656" y="366"/>
                    </a:cubicBezTo>
                    <a:cubicBezTo>
                      <a:pt x="665" y="352"/>
                      <a:pt x="667" y="334"/>
                      <a:pt x="672" y="318"/>
                    </a:cubicBezTo>
                    <a:cubicBezTo>
                      <a:pt x="681" y="290"/>
                      <a:pt x="713" y="269"/>
                      <a:pt x="736" y="254"/>
                    </a:cubicBezTo>
                    <a:cubicBezTo>
                      <a:pt x="741" y="246"/>
                      <a:pt x="745" y="236"/>
                      <a:pt x="752" y="230"/>
                    </a:cubicBezTo>
                    <a:cubicBezTo>
                      <a:pt x="766" y="217"/>
                      <a:pt x="800" y="198"/>
                      <a:pt x="800" y="198"/>
                    </a:cubicBezTo>
                    <a:cubicBezTo>
                      <a:pt x="814" y="156"/>
                      <a:pt x="801" y="179"/>
                      <a:pt x="856" y="142"/>
                    </a:cubicBezTo>
                    <a:cubicBezTo>
                      <a:pt x="907" y="108"/>
                      <a:pt x="937" y="57"/>
                      <a:pt x="992" y="30"/>
                    </a:cubicBezTo>
                    <a:cubicBezTo>
                      <a:pt x="997" y="22"/>
                      <a:pt x="1000" y="0"/>
                      <a:pt x="1008" y="6"/>
                    </a:cubicBezTo>
                    <a:cubicBezTo>
                      <a:pt x="1021" y="16"/>
                      <a:pt x="1019" y="38"/>
                      <a:pt x="1024" y="54"/>
                    </a:cubicBezTo>
                    <a:cubicBezTo>
                      <a:pt x="1035" y="86"/>
                      <a:pt x="1061" y="116"/>
                      <a:pt x="1072" y="150"/>
                    </a:cubicBezTo>
                    <a:cubicBezTo>
                      <a:pt x="1069" y="158"/>
                      <a:pt x="1071" y="169"/>
                      <a:pt x="1064" y="174"/>
                    </a:cubicBezTo>
                    <a:cubicBezTo>
                      <a:pt x="1050" y="184"/>
                      <a:pt x="1016" y="190"/>
                      <a:pt x="1016" y="190"/>
                    </a:cubicBezTo>
                    <a:cubicBezTo>
                      <a:pt x="997" y="187"/>
                      <a:pt x="977" y="190"/>
                      <a:pt x="960" y="182"/>
                    </a:cubicBezTo>
                    <a:cubicBezTo>
                      <a:pt x="911" y="160"/>
                      <a:pt x="978" y="147"/>
                      <a:pt x="920" y="166"/>
                    </a:cubicBezTo>
                    <a:cubicBezTo>
                      <a:pt x="897" y="200"/>
                      <a:pt x="911" y="217"/>
                      <a:pt x="872" y="230"/>
                    </a:cubicBezTo>
                    <a:cubicBezTo>
                      <a:pt x="857" y="275"/>
                      <a:pt x="831" y="316"/>
                      <a:pt x="792" y="342"/>
                    </a:cubicBezTo>
                    <a:cubicBezTo>
                      <a:pt x="777" y="387"/>
                      <a:pt x="735" y="416"/>
                      <a:pt x="720" y="462"/>
                    </a:cubicBezTo>
                    <a:cubicBezTo>
                      <a:pt x="692" y="547"/>
                      <a:pt x="654" y="637"/>
                      <a:pt x="640" y="726"/>
                    </a:cubicBezTo>
                    <a:cubicBezTo>
                      <a:pt x="632" y="776"/>
                      <a:pt x="624" y="815"/>
                      <a:pt x="608" y="862"/>
                    </a:cubicBezTo>
                    <a:cubicBezTo>
                      <a:pt x="605" y="871"/>
                      <a:pt x="596" y="877"/>
                      <a:pt x="592" y="886"/>
                    </a:cubicBezTo>
                    <a:cubicBezTo>
                      <a:pt x="585" y="901"/>
                      <a:pt x="576" y="934"/>
                      <a:pt x="576" y="934"/>
                    </a:cubicBezTo>
                    <a:cubicBezTo>
                      <a:pt x="564" y="1039"/>
                      <a:pt x="544" y="1142"/>
                      <a:pt x="528" y="1246"/>
                    </a:cubicBezTo>
                    <a:cubicBezTo>
                      <a:pt x="528" y="1246"/>
                      <a:pt x="508" y="1386"/>
                      <a:pt x="504" y="1414"/>
                    </a:cubicBezTo>
                    <a:cubicBezTo>
                      <a:pt x="501" y="1433"/>
                      <a:pt x="478" y="1444"/>
                      <a:pt x="472" y="1462"/>
                    </a:cubicBezTo>
                    <a:cubicBezTo>
                      <a:pt x="466" y="1480"/>
                      <a:pt x="452" y="1522"/>
                      <a:pt x="440" y="1534"/>
                    </a:cubicBezTo>
                    <a:cubicBezTo>
                      <a:pt x="410" y="1564"/>
                      <a:pt x="355" y="1542"/>
                      <a:pt x="312" y="1542"/>
                    </a:cubicBezTo>
                  </a:path>
                </a:pathLst>
              </a:custGeom>
              <a:solidFill>
                <a:srgbClr val="FFFF66"/>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grpSp>
        <p:grpSp>
          <p:nvGrpSpPr>
            <p:cNvPr id="27" name="Group 79"/>
            <p:cNvGrpSpPr>
              <a:grpSpLocks/>
            </p:cNvGrpSpPr>
            <p:nvPr/>
          </p:nvGrpSpPr>
          <p:grpSpPr bwMode="auto">
            <a:xfrm>
              <a:off x="1970" y="1334"/>
              <a:ext cx="1344" cy="1840"/>
              <a:chOff x="3120" y="1248"/>
              <a:chExt cx="2256" cy="2608"/>
            </a:xfrm>
          </p:grpSpPr>
          <p:grpSp>
            <p:nvGrpSpPr>
              <p:cNvPr id="35" name="Group 80"/>
              <p:cNvGrpSpPr>
                <a:grpSpLocks/>
              </p:cNvGrpSpPr>
              <p:nvPr/>
            </p:nvGrpSpPr>
            <p:grpSpPr bwMode="auto">
              <a:xfrm>
                <a:off x="3120" y="1248"/>
                <a:ext cx="2256" cy="2496"/>
                <a:chOff x="192" y="56"/>
                <a:chExt cx="3720" cy="4014"/>
              </a:xfrm>
            </p:grpSpPr>
            <p:sp>
              <p:nvSpPr>
                <p:cNvPr id="37" name="Freeform 81"/>
                <p:cNvSpPr>
                  <a:spLocks/>
                </p:cNvSpPr>
                <p:nvPr/>
              </p:nvSpPr>
              <p:spPr bwMode="auto">
                <a:xfrm>
                  <a:off x="192" y="965"/>
                  <a:ext cx="3720" cy="3105"/>
                </a:xfrm>
                <a:custGeom>
                  <a:avLst/>
                  <a:gdLst/>
                  <a:ahLst/>
                  <a:cxnLst>
                    <a:cxn ang="0">
                      <a:pos x="416" y="2235"/>
                    </a:cxn>
                    <a:cxn ang="0">
                      <a:pos x="144" y="2315"/>
                    </a:cxn>
                    <a:cxn ang="0">
                      <a:pos x="104" y="2523"/>
                    </a:cxn>
                    <a:cxn ang="0">
                      <a:pos x="40" y="2755"/>
                    </a:cxn>
                    <a:cxn ang="0">
                      <a:pos x="152" y="2971"/>
                    </a:cxn>
                    <a:cxn ang="0">
                      <a:pos x="440" y="3059"/>
                    </a:cxn>
                    <a:cxn ang="0">
                      <a:pos x="824" y="2779"/>
                    </a:cxn>
                    <a:cxn ang="0">
                      <a:pos x="1168" y="2507"/>
                    </a:cxn>
                    <a:cxn ang="0">
                      <a:pos x="1552" y="2475"/>
                    </a:cxn>
                    <a:cxn ang="0">
                      <a:pos x="1728" y="2491"/>
                    </a:cxn>
                    <a:cxn ang="0">
                      <a:pos x="2024" y="2803"/>
                    </a:cxn>
                    <a:cxn ang="0">
                      <a:pos x="2232" y="3075"/>
                    </a:cxn>
                    <a:cxn ang="0">
                      <a:pos x="2344" y="2899"/>
                    </a:cxn>
                    <a:cxn ang="0">
                      <a:pos x="2320" y="2779"/>
                    </a:cxn>
                    <a:cxn ang="0">
                      <a:pos x="2200" y="2675"/>
                    </a:cxn>
                    <a:cxn ang="0">
                      <a:pos x="2016" y="2451"/>
                    </a:cxn>
                    <a:cxn ang="0">
                      <a:pos x="2064" y="2307"/>
                    </a:cxn>
                    <a:cxn ang="0">
                      <a:pos x="2256" y="2459"/>
                    </a:cxn>
                    <a:cxn ang="0">
                      <a:pos x="2376" y="2307"/>
                    </a:cxn>
                    <a:cxn ang="0">
                      <a:pos x="2600" y="2387"/>
                    </a:cxn>
                    <a:cxn ang="0">
                      <a:pos x="2880" y="2331"/>
                    </a:cxn>
                    <a:cxn ang="0">
                      <a:pos x="3064" y="2147"/>
                    </a:cxn>
                    <a:cxn ang="0">
                      <a:pos x="3120" y="1859"/>
                    </a:cxn>
                    <a:cxn ang="0">
                      <a:pos x="3208" y="1547"/>
                    </a:cxn>
                    <a:cxn ang="0">
                      <a:pos x="3296" y="1147"/>
                    </a:cxn>
                    <a:cxn ang="0">
                      <a:pos x="3536" y="923"/>
                    </a:cxn>
                    <a:cxn ang="0">
                      <a:pos x="3600" y="307"/>
                    </a:cxn>
                    <a:cxn ang="0">
                      <a:pos x="3696" y="3"/>
                    </a:cxn>
                    <a:cxn ang="0">
                      <a:pos x="3304" y="99"/>
                    </a:cxn>
                    <a:cxn ang="0">
                      <a:pos x="3272" y="435"/>
                    </a:cxn>
                    <a:cxn ang="0">
                      <a:pos x="2944" y="491"/>
                    </a:cxn>
                    <a:cxn ang="0">
                      <a:pos x="2968" y="835"/>
                    </a:cxn>
                    <a:cxn ang="0">
                      <a:pos x="3072" y="1027"/>
                    </a:cxn>
                    <a:cxn ang="0">
                      <a:pos x="2744" y="1043"/>
                    </a:cxn>
                    <a:cxn ang="0">
                      <a:pos x="2592" y="947"/>
                    </a:cxn>
                    <a:cxn ang="0">
                      <a:pos x="2184" y="1107"/>
                    </a:cxn>
                    <a:cxn ang="0">
                      <a:pos x="2080" y="907"/>
                    </a:cxn>
                    <a:cxn ang="0">
                      <a:pos x="2024" y="1155"/>
                    </a:cxn>
                    <a:cxn ang="0">
                      <a:pos x="1984" y="859"/>
                    </a:cxn>
                    <a:cxn ang="0">
                      <a:pos x="2016" y="683"/>
                    </a:cxn>
                    <a:cxn ang="0">
                      <a:pos x="1768" y="827"/>
                    </a:cxn>
                    <a:cxn ang="0">
                      <a:pos x="1784" y="1011"/>
                    </a:cxn>
                    <a:cxn ang="0">
                      <a:pos x="1584" y="1259"/>
                    </a:cxn>
                    <a:cxn ang="0">
                      <a:pos x="1368" y="1371"/>
                    </a:cxn>
                    <a:cxn ang="0">
                      <a:pos x="1120" y="1619"/>
                    </a:cxn>
                    <a:cxn ang="0">
                      <a:pos x="952" y="1619"/>
                    </a:cxn>
                    <a:cxn ang="0">
                      <a:pos x="744" y="1675"/>
                    </a:cxn>
                    <a:cxn ang="0">
                      <a:pos x="696" y="1819"/>
                    </a:cxn>
                    <a:cxn ang="0">
                      <a:pos x="832" y="2043"/>
                    </a:cxn>
                  </a:cxnLst>
                  <a:rect l="0" t="0" r="r" b="b"/>
                  <a:pathLst>
                    <a:path w="3720" h="3105">
                      <a:moveTo>
                        <a:pt x="696" y="2379"/>
                      </a:moveTo>
                      <a:cubicBezTo>
                        <a:pt x="641" y="2361"/>
                        <a:pt x="600" y="2331"/>
                        <a:pt x="552" y="2299"/>
                      </a:cubicBezTo>
                      <a:cubicBezTo>
                        <a:pt x="536" y="2288"/>
                        <a:pt x="522" y="2273"/>
                        <a:pt x="504" y="2267"/>
                      </a:cubicBezTo>
                      <a:cubicBezTo>
                        <a:pt x="475" y="2257"/>
                        <a:pt x="444" y="2243"/>
                        <a:pt x="416" y="2235"/>
                      </a:cubicBezTo>
                      <a:cubicBezTo>
                        <a:pt x="386" y="2227"/>
                        <a:pt x="268" y="2220"/>
                        <a:pt x="256" y="2219"/>
                      </a:cubicBezTo>
                      <a:cubicBezTo>
                        <a:pt x="242" y="2221"/>
                        <a:pt x="183" y="2218"/>
                        <a:pt x="168" y="2243"/>
                      </a:cubicBezTo>
                      <a:cubicBezTo>
                        <a:pt x="159" y="2257"/>
                        <a:pt x="157" y="2275"/>
                        <a:pt x="152" y="2291"/>
                      </a:cubicBezTo>
                      <a:cubicBezTo>
                        <a:pt x="149" y="2299"/>
                        <a:pt x="144" y="2315"/>
                        <a:pt x="144" y="2315"/>
                      </a:cubicBezTo>
                      <a:cubicBezTo>
                        <a:pt x="147" y="2331"/>
                        <a:pt x="147" y="2348"/>
                        <a:pt x="152" y="2363"/>
                      </a:cubicBezTo>
                      <a:cubicBezTo>
                        <a:pt x="155" y="2372"/>
                        <a:pt x="167" y="2377"/>
                        <a:pt x="168" y="2387"/>
                      </a:cubicBezTo>
                      <a:cubicBezTo>
                        <a:pt x="173" y="2426"/>
                        <a:pt x="139" y="2471"/>
                        <a:pt x="120" y="2499"/>
                      </a:cubicBezTo>
                      <a:cubicBezTo>
                        <a:pt x="115" y="2507"/>
                        <a:pt x="107" y="2514"/>
                        <a:pt x="104" y="2523"/>
                      </a:cubicBezTo>
                      <a:cubicBezTo>
                        <a:pt x="101" y="2531"/>
                        <a:pt x="100" y="2540"/>
                        <a:pt x="96" y="2547"/>
                      </a:cubicBezTo>
                      <a:cubicBezTo>
                        <a:pt x="73" y="2588"/>
                        <a:pt x="47" y="2622"/>
                        <a:pt x="32" y="2667"/>
                      </a:cubicBezTo>
                      <a:cubicBezTo>
                        <a:pt x="37" y="2683"/>
                        <a:pt x="43" y="2699"/>
                        <a:pt x="48" y="2715"/>
                      </a:cubicBezTo>
                      <a:cubicBezTo>
                        <a:pt x="52" y="2728"/>
                        <a:pt x="44" y="2742"/>
                        <a:pt x="40" y="2755"/>
                      </a:cubicBezTo>
                      <a:cubicBezTo>
                        <a:pt x="30" y="2793"/>
                        <a:pt x="12" y="2816"/>
                        <a:pt x="0" y="2851"/>
                      </a:cubicBezTo>
                      <a:cubicBezTo>
                        <a:pt x="8" y="2856"/>
                        <a:pt x="15" y="2863"/>
                        <a:pt x="24" y="2867"/>
                      </a:cubicBezTo>
                      <a:cubicBezTo>
                        <a:pt x="39" y="2874"/>
                        <a:pt x="72" y="2883"/>
                        <a:pt x="72" y="2883"/>
                      </a:cubicBezTo>
                      <a:cubicBezTo>
                        <a:pt x="99" y="2923"/>
                        <a:pt x="115" y="2942"/>
                        <a:pt x="152" y="2971"/>
                      </a:cubicBezTo>
                      <a:cubicBezTo>
                        <a:pt x="167" y="2983"/>
                        <a:pt x="200" y="3003"/>
                        <a:pt x="200" y="3003"/>
                      </a:cubicBezTo>
                      <a:cubicBezTo>
                        <a:pt x="240" y="3063"/>
                        <a:pt x="325" y="3062"/>
                        <a:pt x="392" y="3075"/>
                      </a:cubicBezTo>
                      <a:cubicBezTo>
                        <a:pt x="397" y="3067"/>
                        <a:pt x="399" y="3054"/>
                        <a:pt x="408" y="3051"/>
                      </a:cubicBezTo>
                      <a:cubicBezTo>
                        <a:pt x="418" y="3048"/>
                        <a:pt x="429" y="3059"/>
                        <a:pt x="440" y="3059"/>
                      </a:cubicBezTo>
                      <a:cubicBezTo>
                        <a:pt x="499" y="3059"/>
                        <a:pt x="557" y="3054"/>
                        <a:pt x="616" y="3051"/>
                      </a:cubicBezTo>
                      <a:cubicBezTo>
                        <a:pt x="676" y="3031"/>
                        <a:pt x="685" y="3013"/>
                        <a:pt x="736" y="2979"/>
                      </a:cubicBezTo>
                      <a:cubicBezTo>
                        <a:pt x="752" y="2955"/>
                        <a:pt x="760" y="2931"/>
                        <a:pt x="776" y="2907"/>
                      </a:cubicBezTo>
                      <a:cubicBezTo>
                        <a:pt x="786" y="2849"/>
                        <a:pt x="791" y="2829"/>
                        <a:pt x="824" y="2779"/>
                      </a:cubicBezTo>
                      <a:cubicBezTo>
                        <a:pt x="837" y="2760"/>
                        <a:pt x="855" y="2764"/>
                        <a:pt x="872" y="2755"/>
                      </a:cubicBezTo>
                      <a:cubicBezTo>
                        <a:pt x="926" y="2725"/>
                        <a:pt x="982" y="2694"/>
                        <a:pt x="1040" y="2675"/>
                      </a:cubicBezTo>
                      <a:cubicBezTo>
                        <a:pt x="1077" y="2620"/>
                        <a:pt x="1054" y="2633"/>
                        <a:pt x="1096" y="2619"/>
                      </a:cubicBezTo>
                      <a:cubicBezTo>
                        <a:pt x="1112" y="2572"/>
                        <a:pt x="1125" y="2535"/>
                        <a:pt x="1168" y="2507"/>
                      </a:cubicBezTo>
                      <a:cubicBezTo>
                        <a:pt x="1218" y="2431"/>
                        <a:pt x="1354" y="2507"/>
                        <a:pt x="1432" y="2523"/>
                      </a:cubicBezTo>
                      <a:cubicBezTo>
                        <a:pt x="1451" y="2520"/>
                        <a:pt x="1470" y="2519"/>
                        <a:pt x="1488" y="2515"/>
                      </a:cubicBezTo>
                      <a:cubicBezTo>
                        <a:pt x="1504" y="2511"/>
                        <a:pt x="1536" y="2499"/>
                        <a:pt x="1536" y="2499"/>
                      </a:cubicBezTo>
                      <a:cubicBezTo>
                        <a:pt x="1541" y="2491"/>
                        <a:pt x="1544" y="2480"/>
                        <a:pt x="1552" y="2475"/>
                      </a:cubicBezTo>
                      <a:cubicBezTo>
                        <a:pt x="1566" y="2466"/>
                        <a:pt x="1584" y="2464"/>
                        <a:pt x="1600" y="2459"/>
                      </a:cubicBezTo>
                      <a:cubicBezTo>
                        <a:pt x="1609" y="2456"/>
                        <a:pt x="1615" y="2447"/>
                        <a:pt x="1624" y="2443"/>
                      </a:cubicBezTo>
                      <a:cubicBezTo>
                        <a:pt x="1639" y="2436"/>
                        <a:pt x="1672" y="2427"/>
                        <a:pt x="1672" y="2427"/>
                      </a:cubicBezTo>
                      <a:cubicBezTo>
                        <a:pt x="1709" y="2483"/>
                        <a:pt x="1688" y="2464"/>
                        <a:pt x="1728" y="2491"/>
                      </a:cubicBezTo>
                      <a:cubicBezTo>
                        <a:pt x="1758" y="2535"/>
                        <a:pt x="1727" y="2500"/>
                        <a:pt x="1768" y="2523"/>
                      </a:cubicBezTo>
                      <a:cubicBezTo>
                        <a:pt x="1785" y="2532"/>
                        <a:pt x="1816" y="2555"/>
                        <a:pt x="1816" y="2555"/>
                      </a:cubicBezTo>
                      <a:cubicBezTo>
                        <a:pt x="1839" y="2623"/>
                        <a:pt x="1885" y="2670"/>
                        <a:pt x="1936" y="2715"/>
                      </a:cubicBezTo>
                      <a:cubicBezTo>
                        <a:pt x="1967" y="2743"/>
                        <a:pt x="1990" y="2780"/>
                        <a:pt x="2024" y="2803"/>
                      </a:cubicBezTo>
                      <a:cubicBezTo>
                        <a:pt x="2056" y="2851"/>
                        <a:pt x="2135" y="2874"/>
                        <a:pt x="2184" y="2907"/>
                      </a:cubicBezTo>
                      <a:cubicBezTo>
                        <a:pt x="2225" y="2969"/>
                        <a:pt x="2210" y="2937"/>
                        <a:pt x="2232" y="3003"/>
                      </a:cubicBezTo>
                      <a:cubicBezTo>
                        <a:pt x="2235" y="3011"/>
                        <a:pt x="2240" y="3027"/>
                        <a:pt x="2240" y="3027"/>
                      </a:cubicBezTo>
                      <a:cubicBezTo>
                        <a:pt x="2237" y="3043"/>
                        <a:pt x="2236" y="3059"/>
                        <a:pt x="2232" y="3075"/>
                      </a:cubicBezTo>
                      <a:cubicBezTo>
                        <a:pt x="2230" y="3083"/>
                        <a:pt x="2216" y="3095"/>
                        <a:pt x="2224" y="3099"/>
                      </a:cubicBezTo>
                      <a:cubicBezTo>
                        <a:pt x="2236" y="3105"/>
                        <a:pt x="2251" y="3094"/>
                        <a:pt x="2264" y="3091"/>
                      </a:cubicBezTo>
                      <a:cubicBezTo>
                        <a:pt x="2298" y="3069"/>
                        <a:pt x="2323" y="3019"/>
                        <a:pt x="2336" y="2979"/>
                      </a:cubicBezTo>
                      <a:cubicBezTo>
                        <a:pt x="2339" y="2952"/>
                        <a:pt x="2326" y="2919"/>
                        <a:pt x="2344" y="2899"/>
                      </a:cubicBezTo>
                      <a:cubicBezTo>
                        <a:pt x="2350" y="2892"/>
                        <a:pt x="2431" y="2936"/>
                        <a:pt x="2440" y="2939"/>
                      </a:cubicBezTo>
                      <a:cubicBezTo>
                        <a:pt x="2446" y="2931"/>
                        <a:pt x="2466" y="2904"/>
                        <a:pt x="2464" y="2891"/>
                      </a:cubicBezTo>
                      <a:cubicBezTo>
                        <a:pt x="2457" y="2849"/>
                        <a:pt x="2382" y="2812"/>
                        <a:pt x="2344" y="2803"/>
                      </a:cubicBezTo>
                      <a:cubicBezTo>
                        <a:pt x="2336" y="2795"/>
                        <a:pt x="2330" y="2784"/>
                        <a:pt x="2320" y="2779"/>
                      </a:cubicBezTo>
                      <a:cubicBezTo>
                        <a:pt x="2305" y="2771"/>
                        <a:pt x="2272" y="2763"/>
                        <a:pt x="2272" y="2763"/>
                      </a:cubicBezTo>
                      <a:cubicBezTo>
                        <a:pt x="2267" y="2755"/>
                        <a:pt x="2254" y="2748"/>
                        <a:pt x="2256" y="2739"/>
                      </a:cubicBezTo>
                      <a:cubicBezTo>
                        <a:pt x="2258" y="2727"/>
                        <a:pt x="2308" y="2725"/>
                        <a:pt x="2272" y="2699"/>
                      </a:cubicBezTo>
                      <a:cubicBezTo>
                        <a:pt x="2251" y="2684"/>
                        <a:pt x="2224" y="2683"/>
                        <a:pt x="2200" y="2675"/>
                      </a:cubicBezTo>
                      <a:cubicBezTo>
                        <a:pt x="2182" y="2669"/>
                        <a:pt x="2170" y="2649"/>
                        <a:pt x="2152" y="2643"/>
                      </a:cubicBezTo>
                      <a:cubicBezTo>
                        <a:pt x="2119" y="2632"/>
                        <a:pt x="2135" y="2640"/>
                        <a:pt x="2104" y="2619"/>
                      </a:cubicBezTo>
                      <a:cubicBezTo>
                        <a:pt x="2091" y="2580"/>
                        <a:pt x="2061" y="2528"/>
                        <a:pt x="2032" y="2499"/>
                      </a:cubicBezTo>
                      <a:cubicBezTo>
                        <a:pt x="2027" y="2483"/>
                        <a:pt x="2025" y="2465"/>
                        <a:pt x="2016" y="2451"/>
                      </a:cubicBezTo>
                      <a:cubicBezTo>
                        <a:pt x="2011" y="2443"/>
                        <a:pt x="2004" y="2436"/>
                        <a:pt x="2000" y="2427"/>
                      </a:cubicBezTo>
                      <a:cubicBezTo>
                        <a:pt x="1993" y="2412"/>
                        <a:pt x="1984" y="2379"/>
                        <a:pt x="1984" y="2379"/>
                      </a:cubicBezTo>
                      <a:cubicBezTo>
                        <a:pt x="1998" y="2337"/>
                        <a:pt x="1985" y="2360"/>
                        <a:pt x="2040" y="2323"/>
                      </a:cubicBezTo>
                      <a:cubicBezTo>
                        <a:pt x="2048" y="2318"/>
                        <a:pt x="2064" y="2307"/>
                        <a:pt x="2064" y="2307"/>
                      </a:cubicBezTo>
                      <a:cubicBezTo>
                        <a:pt x="2069" y="2315"/>
                        <a:pt x="2072" y="2325"/>
                        <a:pt x="2080" y="2331"/>
                      </a:cubicBezTo>
                      <a:cubicBezTo>
                        <a:pt x="2087" y="2336"/>
                        <a:pt x="2100" y="2332"/>
                        <a:pt x="2104" y="2339"/>
                      </a:cubicBezTo>
                      <a:cubicBezTo>
                        <a:pt x="2105" y="2340"/>
                        <a:pt x="2111" y="2400"/>
                        <a:pt x="2120" y="2411"/>
                      </a:cubicBezTo>
                      <a:cubicBezTo>
                        <a:pt x="2140" y="2436"/>
                        <a:pt x="2224" y="2448"/>
                        <a:pt x="2256" y="2459"/>
                      </a:cubicBezTo>
                      <a:cubicBezTo>
                        <a:pt x="2269" y="2456"/>
                        <a:pt x="2285" y="2459"/>
                        <a:pt x="2296" y="2451"/>
                      </a:cubicBezTo>
                      <a:cubicBezTo>
                        <a:pt x="2344" y="2413"/>
                        <a:pt x="2317" y="2414"/>
                        <a:pt x="2336" y="2379"/>
                      </a:cubicBezTo>
                      <a:cubicBezTo>
                        <a:pt x="2345" y="2362"/>
                        <a:pt x="2362" y="2349"/>
                        <a:pt x="2368" y="2331"/>
                      </a:cubicBezTo>
                      <a:cubicBezTo>
                        <a:pt x="2371" y="2323"/>
                        <a:pt x="2370" y="2313"/>
                        <a:pt x="2376" y="2307"/>
                      </a:cubicBezTo>
                      <a:cubicBezTo>
                        <a:pt x="2382" y="2301"/>
                        <a:pt x="2392" y="2302"/>
                        <a:pt x="2400" y="2299"/>
                      </a:cubicBezTo>
                      <a:cubicBezTo>
                        <a:pt x="2408" y="2301"/>
                        <a:pt x="2447" y="2310"/>
                        <a:pt x="2456" y="2315"/>
                      </a:cubicBezTo>
                      <a:cubicBezTo>
                        <a:pt x="2481" y="2329"/>
                        <a:pt x="2501" y="2354"/>
                        <a:pt x="2528" y="2363"/>
                      </a:cubicBezTo>
                      <a:cubicBezTo>
                        <a:pt x="2560" y="2374"/>
                        <a:pt x="2581" y="2381"/>
                        <a:pt x="2600" y="2387"/>
                      </a:cubicBezTo>
                      <a:cubicBezTo>
                        <a:pt x="2608" y="2390"/>
                        <a:pt x="2624" y="2395"/>
                        <a:pt x="2624" y="2395"/>
                      </a:cubicBezTo>
                      <a:cubicBezTo>
                        <a:pt x="2739" y="2376"/>
                        <a:pt x="2624" y="2402"/>
                        <a:pt x="2696" y="2371"/>
                      </a:cubicBezTo>
                      <a:cubicBezTo>
                        <a:pt x="2726" y="2358"/>
                        <a:pt x="2812" y="2356"/>
                        <a:pt x="2824" y="2355"/>
                      </a:cubicBezTo>
                      <a:cubicBezTo>
                        <a:pt x="2909" y="2334"/>
                        <a:pt x="2809" y="2363"/>
                        <a:pt x="2880" y="2331"/>
                      </a:cubicBezTo>
                      <a:cubicBezTo>
                        <a:pt x="2966" y="2293"/>
                        <a:pt x="2898" y="2335"/>
                        <a:pt x="2952" y="2299"/>
                      </a:cubicBezTo>
                      <a:cubicBezTo>
                        <a:pt x="2977" y="2261"/>
                        <a:pt x="2986" y="2213"/>
                        <a:pt x="3024" y="2187"/>
                      </a:cubicBezTo>
                      <a:cubicBezTo>
                        <a:pt x="3029" y="2179"/>
                        <a:pt x="3033" y="2170"/>
                        <a:pt x="3040" y="2163"/>
                      </a:cubicBezTo>
                      <a:cubicBezTo>
                        <a:pt x="3047" y="2156"/>
                        <a:pt x="3058" y="2154"/>
                        <a:pt x="3064" y="2147"/>
                      </a:cubicBezTo>
                      <a:cubicBezTo>
                        <a:pt x="3077" y="2133"/>
                        <a:pt x="3085" y="2115"/>
                        <a:pt x="3096" y="2099"/>
                      </a:cubicBezTo>
                      <a:cubicBezTo>
                        <a:pt x="3101" y="2091"/>
                        <a:pt x="3112" y="2075"/>
                        <a:pt x="3112" y="2075"/>
                      </a:cubicBezTo>
                      <a:cubicBezTo>
                        <a:pt x="3103" y="2029"/>
                        <a:pt x="3099" y="2025"/>
                        <a:pt x="3056" y="2011"/>
                      </a:cubicBezTo>
                      <a:cubicBezTo>
                        <a:pt x="3066" y="1944"/>
                        <a:pt x="3083" y="1915"/>
                        <a:pt x="3120" y="1859"/>
                      </a:cubicBezTo>
                      <a:cubicBezTo>
                        <a:pt x="3125" y="1851"/>
                        <a:pt x="3137" y="1849"/>
                        <a:pt x="3144" y="1843"/>
                      </a:cubicBezTo>
                      <a:cubicBezTo>
                        <a:pt x="3184" y="1810"/>
                        <a:pt x="3223" y="1782"/>
                        <a:pt x="3240" y="1731"/>
                      </a:cubicBezTo>
                      <a:cubicBezTo>
                        <a:pt x="3234" y="1686"/>
                        <a:pt x="3233" y="1640"/>
                        <a:pt x="3224" y="1595"/>
                      </a:cubicBezTo>
                      <a:cubicBezTo>
                        <a:pt x="3221" y="1578"/>
                        <a:pt x="3213" y="1563"/>
                        <a:pt x="3208" y="1547"/>
                      </a:cubicBezTo>
                      <a:cubicBezTo>
                        <a:pt x="3205" y="1539"/>
                        <a:pt x="3200" y="1523"/>
                        <a:pt x="3200" y="1523"/>
                      </a:cubicBezTo>
                      <a:cubicBezTo>
                        <a:pt x="3206" y="1416"/>
                        <a:pt x="3198" y="1308"/>
                        <a:pt x="3216" y="1203"/>
                      </a:cubicBezTo>
                      <a:cubicBezTo>
                        <a:pt x="3217" y="1195"/>
                        <a:pt x="3232" y="1199"/>
                        <a:pt x="3240" y="1195"/>
                      </a:cubicBezTo>
                      <a:cubicBezTo>
                        <a:pt x="3261" y="1184"/>
                        <a:pt x="3281" y="1164"/>
                        <a:pt x="3296" y="1147"/>
                      </a:cubicBezTo>
                      <a:cubicBezTo>
                        <a:pt x="3319" y="1120"/>
                        <a:pt x="3368" y="1067"/>
                        <a:pt x="3368" y="1067"/>
                      </a:cubicBezTo>
                      <a:cubicBezTo>
                        <a:pt x="3384" y="1072"/>
                        <a:pt x="3400" y="1078"/>
                        <a:pt x="3416" y="1083"/>
                      </a:cubicBezTo>
                      <a:cubicBezTo>
                        <a:pt x="3425" y="1086"/>
                        <a:pt x="3432" y="1073"/>
                        <a:pt x="3440" y="1067"/>
                      </a:cubicBezTo>
                      <a:cubicBezTo>
                        <a:pt x="3498" y="1026"/>
                        <a:pt x="3514" y="989"/>
                        <a:pt x="3536" y="923"/>
                      </a:cubicBezTo>
                      <a:cubicBezTo>
                        <a:pt x="3544" y="899"/>
                        <a:pt x="3613" y="813"/>
                        <a:pt x="3640" y="795"/>
                      </a:cubicBezTo>
                      <a:cubicBezTo>
                        <a:pt x="3670" y="705"/>
                        <a:pt x="3693" y="618"/>
                        <a:pt x="3704" y="523"/>
                      </a:cubicBezTo>
                      <a:cubicBezTo>
                        <a:pt x="3689" y="477"/>
                        <a:pt x="3651" y="419"/>
                        <a:pt x="3624" y="379"/>
                      </a:cubicBezTo>
                      <a:cubicBezTo>
                        <a:pt x="3624" y="379"/>
                        <a:pt x="3604" y="319"/>
                        <a:pt x="3600" y="307"/>
                      </a:cubicBezTo>
                      <a:cubicBezTo>
                        <a:pt x="3597" y="299"/>
                        <a:pt x="3592" y="283"/>
                        <a:pt x="3592" y="283"/>
                      </a:cubicBezTo>
                      <a:cubicBezTo>
                        <a:pt x="3601" y="246"/>
                        <a:pt x="3608" y="232"/>
                        <a:pt x="3640" y="211"/>
                      </a:cubicBezTo>
                      <a:cubicBezTo>
                        <a:pt x="3679" y="152"/>
                        <a:pt x="3706" y="80"/>
                        <a:pt x="3720" y="11"/>
                      </a:cubicBezTo>
                      <a:cubicBezTo>
                        <a:pt x="3712" y="8"/>
                        <a:pt x="3704" y="0"/>
                        <a:pt x="3696" y="3"/>
                      </a:cubicBezTo>
                      <a:cubicBezTo>
                        <a:pt x="3678" y="9"/>
                        <a:pt x="3664" y="24"/>
                        <a:pt x="3648" y="35"/>
                      </a:cubicBezTo>
                      <a:cubicBezTo>
                        <a:pt x="3604" y="65"/>
                        <a:pt x="3594" y="65"/>
                        <a:pt x="3552" y="75"/>
                      </a:cubicBezTo>
                      <a:cubicBezTo>
                        <a:pt x="3520" y="72"/>
                        <a:pt x="3488" y="67"/>
                        <a:pt x="3456" y="67"/>
                      </a:cubicBezTo>
                      <a:cubicBezTo>
                        <a:pt x="3414" y="67"/>
                        <a:pt x="3344" y="79"/>
                        <a:pt x="3304" y="99"/>
                      </a:cubicBezTo>
                      <a:cubicBezTo>
                        <a:pt x="3276" y="113"/>
                        <a:pt x="3260" y="141"/>
                        <a:pt x="3232" y="155"/>
                      </a:cubicBezTo>
                      <a:cubicBezTo>
                        <a:pt x="3166" y="188"/>
                        <a:pt x="3253" y="133"/>
                        <a:pt x="3184" y="179"/>
                      </a:cubicBezTo>
                      <a:cubicBezTo>
                        <a:pt x="3171" y="219"/>
                        <a:pt x="3178" y="246"/>
                        <a:pt x="3216" y="259"/>
                      </a:cubicBezTo>
                      <a:cubicBezTo>
                        <a:pt x="3235" y="317"/>
                        <a:pt x="3257" y="375"/>
                        <a:pt x="3272" y="435"/>
                      </a:cubicBezTo>
                      <a:cubicBezTo>
                        <a:pt x="3261" y="510"/>
                        <a:pt x="3250" y="530"/>
                        <a:pt x="3176" y="555"/>
                      </a:cubicBezTo>
                      <a:cubicBezTo>
                        <a:pt x="3110" y="533"/>
                        <a:pt x="3137" y="553"/>
                        <a:pt x="3096" y="491"/>
                      </a:cubicBezTo>
                      <a:cubicBezTo>
                        <a:pt x="3081" y="469"/>
                        <a:pt x="3024" y="459"/>
                        <a:pt x="3024" y="459"/>
                      </a:cubicBezTo>
                      <a:cubicBezTo>
                        <a:pt x="2994" y="467"/>
                        <a:pt x="2973" y="481"/>
                        <a:pt x="2944" y="491"/>
                      </a:cubicBezTo>
                      <a:cubicBezTo>
                        <a:pt x="2927" y="517"/>
                        <a:pt x="2914" y="542"/>
                        <a:pt x="2904" y="571"/>
                      </a:cubicBezTo>
                      <a:cubicBezTo>
                        <a:pt x="2922" y="643"/>
                        <a:pt x="2913" y="614"/>
                        <a:pt x="2928" y="659"/>
                      </a:cubicBezTo>
                      <a:cubicBezTo>
                        <a:pt x="2925" y="695"/>
                        <a:pt x="2902" y="793"/>
                        <a:pt x="2944" y="827"/>
                      </a:cubicBezTo>
                      <a:cubicBezTo>
                        <a:pt x="2951" y="832"/>
                        <a:pt x="2961" y="831"/>
                        <a:pt x="2968" y="835"/>
                      </a:cubicBezTo>
                      <a:cubicBezTo>
                        <a:pt x="2985" y="844"/>
                        <a:pt x="3000" y="856"/>
                        <a:pt x="3016" y="867"/>
                      </a:cubicBezTo>
                      <a:cubicBezTo>
                        <a:pt x="3024" y="872"/>
                        <a:pt x="3040" y="883"/>
                        <a:pt x="3040" y="883"/>
                      </a:cubicBezTo>
                      <a:cubicBezTo>
                        <a:pt x="3061" y="914"/>
                        <a:pt x="3067" y="948"/>
                        <a:pt x="3088" y="979"/>
                      </a:cubicBezTo>
                      <a:cubicBezTo>
                        <a:pt x="3083" y="995"/>
                        <a:pt x="3088" y="1022"/>
                        <a:pt x="3072" y="1027"/>
                      </a:cubicBezTo>
                      <a:cubicBezTo>
                        <a:pt x="3056" y="1032"/>
                        <a:pt x="3024" y="1043"/>
                        <a:pt x="3024" y="1043"/>
                      </a:cubicBezTo>
                      <a:cubicBezTo>
                        <a:pt x="3008" y="1038"/>
                        <a:pt x="2992" y="1032"/>
                        <a:pt x="2976" y="1027"/>
                      </a:cubicBezTo>
                      <a:cubicBezTo>
                        <a:pt x="2968" y="1024"/>
                        <a:pt x="2952" y="1019"/>
                        <a:pt x="2952" y="1019"/>
                      </a:cubicBezTo>
                      <a:cubicBezTo>
                        <a:pt x="2874" y="1023"/>
                        <a:pt x="2814" y="1020"/>
                        <a:pt x="2744" y="1043"/>
                      </a:cubicBezTo>
                      <a:cubicBezTo>
                        <a:pt x="2720" y="1040"/>
                        <a:pt x="2696" y="1039"/>
                        <a:pt x="2672" y="1035"/>
                      </a:cubicBezTo>
                      <a:cubicBezTo>
                        <a:pt x="2664" y="1034"/>
                        <a:pt x="2653" y="1034"/>
                        <a:pt x="2648" y="1027"/>
                      </a:cubicBezTo>
                      <a:cubicBezTo>
                        <a:pt x="2641" y="1018"/>
                        <a:pt x="2646" y="1004"/>
                        <a:pt x="2640" y="995"/>
                      </a:cubicBezTo>
                      <a:cubicBezTo>
                        <a:pt x="2627" y="976"/>
                        <a:pt x="2592" y="947"/>
                        <a:pt x="2592" y="947"/>
                      </a:cubicBezTo>
                      <a:cubicBezTo>
                        <a:pt x="2540" y="954"/>
                        <a:pt x="2499" y="958"/>
                        <a:pt x="2456" y="987"/>
                      </a:cubicBezTo>
                      <a:cubicBezTo>
                        <a:pt x="2411" y="1055"/>
                        <a:pt x="2329" y="1063"/>
                        <a:pt x="2256" y="1083"/>
                      </a:cubicBezTo>
                      <a:cubicBezTo>
                        <a:pt x="2240" y="1087"/>
                        <a:pt x="2224" y="1094"/>
                        <a:pt x="2208" y="1099"/>
                      </a:cubicBezTo>
                      <a:cubicBezTo>
                        <a:pt x="2200" y="1102"/>
                        <a:pt x="2184" y="1107"/>
                        <a:pt x="2184" y="1107"/>
                      </a:cubicBezTo>
                      <a:cubicBezTo>
                        <a:pt x="2192" y="1065"/>
                        <a:pt x="2202" y="1028"/>
                        <a:pt x="2216" y="987"/>
                      </a:cubicBezTo>
                      <a:cubicBezTo>
                        <a:pt x="2221" y="971"/>
                        <a:pt x="2232" y="939"/>
                        <a:pt x="2232" y="939"/>
                      </a:cubicBezTo>
                      <a:cubicBezTo>
                        <a:pt x="2211" y="907"/>
                        <a:pt x="2197" y="908"/>
                        <a:pt x="2160" y="899"/>
                      </a:cubicBezTo>
                      <a:cubicBezTo>
                        <a:pt x="2133" y="902"/>
                        <a:pt x="2105" y="899"/>
                        <a:pt x="2080" y="907"/>
                      </a:cubicBezTo>
                      <a:cubicBezTo>
                        <a:pt x="2037" y="921"/>
                        <a:pt x="2083" y="999"/>
                        <a:pt x="2096" y="1019"/>
                      </a:cubicBezTo>
                      <a:cubicBezTo>
                        <a:pt x="2092" y="1034"/>
                        <a:pt x="2073" y="1128"/>
                        <a:pt x="2072" y="1131"/>
                      </a:cubicBezTo>
                      <a:cubicBezTo>
                        <a:pt x="2068" y="1139"/>
                        <a:pt x="2056" y="1135"/>
                        <a:pt x="2048" y="1139"/>
                      </a:cubicBezTo>
                      <a:cubicBezTo>
                        <a:pt x="2039" y="1143"/>
                        <a:pt x="2032" y="1150"/>
                        <a:pt x="2024" y="1155"/>
                      </a:cubicBezTo>
                      <a:cubicBezTo>
                        <a:pt x="1995" y="1145"/>
                        <a:pt x="1965" y="1141"/>
                        <a:pt x="1936" y="1131"/>
                      </a:cubicBezTo>
                      <a:cubicBezTo>
                        <a:pt x="1898" y="1075"/>
                        <a:pt x="1903" y="990"/>
                        <a:pt x="1936" y="931"/>
                      </a:cubicBezTo>
                      <a:cubicBezTo>
                        <a:pt x="1945" y="914"/>
                        <a:pt x="1957" y="899"/>
                        <a:pt x="1968" y="883"/>
                      </a:cubicBezTo>
                      <a:cubicBezTo>
                        <a:pt x="1973" y="875"/>
                        <a:pt x="1984" y="859"/>
                        <a:pt x="1984" y="859"/>
                      </a:cubicBezTo>
                      <a:cubicBezTo>
                        <a:pt x="1995" y="862"/>
                        <a:pt x="2028" y="876"/>
                        <a:pt x="2040" y="859"/>
                      </a:cubicBezTo>
                      <a:cubicBezTo>
                        <a:pt x="2050" y="845"/>
                        <a:pt x="2056" y="811"/>
                        <a:pt x="2056" y="811"/>
                      </a:cubicBezTo>
                      <a:cubicBezTo>
                        <a:pt x="2032" y="775"/>
                        <a:pt x="2016" y="787"/>
                        <a:pt x="1984" y="755"/>
                      </a:cubicBezTo>
                      <a:cubicBezTo>
                        <a:pt x="2009" y="717"/>
                        <a:pt x="1997" y="740"/>
                        <a:pt x="2016" y="683"/>
                      </a:cubicBezTo>
                      <a:cubicBezTo>
                        <a:pt x="2021" y="667"/>
                        <a:pt x="2032" y="635"/>
                        <a:pt x="2032" y="635"/>
                      </a:cubicBezTo>
                      <a:cubicBezTo>
                        <a:pt x="2021" y="603"/>
                        <a:pt x="2007" y="597"/>
                        <a:pt x="1976" y="587"/>
                      </a:cubicBezTo>
                      <a:cubicBezTo>
                        <a:pt x="1904" y="659"/>
                        <a:pt x="1849" y="653"/>
                        <a:pt x="1760" y="683"/>
                      </a:cubicBezTo>
                      <a:cubicBezTo>
                        <a:pt x="1732" y="725"/>
                        <a:pt x="1756" y="780"/>
                        <a:pt x="1768" y="827"/>
                      </a:cubicBezTo>
                      <a:cubicBezTo>
                        <a:pt x="1765" y="846"/>
                        <a:pt x="1764" y="865"/>
                        <a:pt x="1760" y="883"/>
                      </a:cubicBezTo>
                      <a:cubicBezTo>
                        <a:pt x="1756" y="899"/>
                        <a:pt x="1744" y="931"/>
                        <a:pt x="1744" y="931"/>
                      </a:cubicBezTo>
                      <a:cubicBezTo>
                        <a:pt x="1747" y="942"/>
                        <a:pt x="1747" y="953"/>
                        <a:pt x="1752" y="963"/>
                      </a:cubicBezTo>
                      <a:cubicBezTo>
                        <a:pt x="1761" y="980"/>
                        <a:pt x="1784" y="1011"/>
                        <a:pt x="1784" y="1011"/>
                      </a:cubicBezTo>
                      <a:cubicBezTo>
                        <a:pt x="1791" y="1084"/>
                        <a:pt x="1819" y="1134"/>
                        <a:pt x="1752" y="1179"/>
                      </a:cubicBezTo>
                      <a:cubicBezTo>
                        <a:pt x="1729" y="1214"/>
                        <a:pt x="1720" y="1213"/>
                        <a:pt x="1680" y="1203"/>
                      </a:cubicBezTo>
                      <a:cubicBezTo>
                        <a:pt x="1658" y="1207"/>
                        <a:pt x="1632" y="1207"/>
                        <a:pt x="1616" y="1227"/>
                      </a:cubicBezTo>
                      <a:cubicBezTo>
                        <a:pt x="1585" y="1266"/>
                        <a:pt x="1636" y="1242"/>
                        <a:pt x="1584" y="1259"/>
                      </a:cubicBezTo>
                      <a:cubicBezTo>
                        <a:pt x="1533" y="1225"/>
                        <a:pt x="1512" y="1235"/>
                        <a:pt x="1464" y="1267"/>
                      </a:cubicBezTo>
                      <a:cubicBezTo>
                        <a:pt x="1456" y="1317"/>
                        <a:pt x="1456" y="1331"/>
                        <a:pt x="1408" y="1315"/>
                      </a:cubicBezTo>
                      <a:lnTo>
                        <a:pt x="1368" y="1371"/>
                      </a:lnTo>
                      <a:cubicBezTo>
                        <a:pt x="1368" y="1371"/>
                        <a:pt x="1368" y="1371"/>
                        <a:pt x="1368" y="1371"/>
                      </a:cubicBezTo>
                      <a:cubicBezTo>
                        <a:pt x="1360" y="1376"/>
                        <a:pt x="1352" y="1382"/>
                        <a:pt x="1344" y="1387"/>
                      </a:cubicBezTo>
                      <a:cubicBezTo>
                        <a:pt x="1313" y="1434"/>
                        <a:pt x="1253" y="1443"/>
                        <a:pt x="1200" y="1451"/>
                      </a:cubicBezTo>
                      <a:cubicBezTo>
                        <a:pt x="1132" y="1474"/>
                        <a:pt x="1163" y="1535"/>
                        <a:pt x="1192" y="1579"/>
                      </a:cubicBezTo>
                      <a:cubicBezTo>
                        <a:pt x="1168" y="1595"/>
                        <a:pt x="1144" y="1603"/>
                        <a:pt x="1120" y="1619"/>
                      </a:cubicBezTo>
                      <a:cubicBezTo>
                        <a:pt x="1117" y="1627"/>
                        <a:pt x="1119" y="1638"/>
                        <a:pt x="1112" y="1643"/>
                      </a:cubicBezTo>
                      <a:cubicBezTo>
                        <a:pt x="1098" y="1653"/>
                        <a:pt x="1064" y="1659"/>
                        <a:pt x="1064" y="1659"/>
                      </a:cubicBezTo>
                      <a:cubicBezTo>
                        <a:pt x="1029" y="1656"/>
                        <a:pt x="993" y="1663"/>
                        <a:pt x="960" y="1651"/>
                      </a:cubicBezTo>
                      <a:cubicBezTo>
                        <a:pt x="950" y="1647"/>
                        <a:pt x="962" y="1624"/>
                        <a:pt x="952" y="1619"/>
                      </a:cubicBezTo>
                      <a:cubicBezTo>
                        <a:pt x="940" y="1613"/>
                        <a:pt x="925" y="1624"/>
                        <a:pt x="912" y="1627"/>
                      </a:cubicBezTo>
                      <a:cubicBezTo>
                        <a:pt x="900" y="1662"/>
                        <a:pt x="883" y="1689"/>
                        <a:pt x="872" y="1723"/>
                      </a:cubicBezTo>
                      <a:cubicBezTo>
                        <a:pt x="846" y="1714"/>
                        <a:pt x="827" y="1687"/>
                        <a:pt x="800" y="1683"/>
                      </a:cubicBezTo>
                      <a:cubicBezTo>
                        <a:pt x="781" y="1680"/>
                        <a:pt x="763" y="1678"/>
                        <a:pt x="744" y="1675"/>
                      </a:cubicBezTo>
                      <a:cubicBezTo>
                        <a:pt x="712" y="1670"/>
                        <a:pt x="648" y="1659"/>
                        <a:pt x="648" y="1659"/>
                      </a:cubicBezTo>
                      <a:cubicBezTo>
                        <a:pt x="640" y="1664"/>
                        <a:pt x="629" y="1667"/>
                        <a:pt x="624" y="1675"/>
                      </a:cubicBezTo>
                      <a:cubicBezTo>
                        <a:pt x="615" y="1689"/>
                        <a:pt x="608" y="1723"/>
                        <a:pt x="608" y="1723"/>
                      </a:cubicBezTo>
                      <a:cubicBezTo>
                        <a:pt x="631" y="1791"/>
                        <a:pt x="633" y="1777"/>
                        <a:pt x="696" y="1819"/>
                      </a:cubicBezTo>
                      <a:cubicBezTo>
                        <a:pt x="704" y="1824"/>
                        <a:pt x="712" y="1830"/>
                        <a:pt x="720" y="1835"/>
                      </a:cubicBezTo>
                      <a:cubicBezTo>
                        <a:pt x="728" y="1840"/>
                        <a:pt x="744" y="1851"/>
                        <a:pt x="744" y="1851"/>
                      </a:cubicBezTo>
                      <a:cubicBezTo>
                        <a:pt x="775" y="1898"/>
                        <a:pt x="798" y="1941"/>
                        <a:pt x="816" y="1995"/>
                      </a:cubicBezTo>
                      <a:cubicBezTo>
                        <a:pt x="821" y="2011"/>
                        <a:pt x="832" y="2043"/>
                        <a:pt x="832" y="2043"/>
                      </a:cubicBezTo>
                      <a:cubicBezTo>
                        <a:pt x="829" y="2091"/>
                        <a:pt x="830" y="2139"/>
                        <a:pt x="824" y="2187"/>
                      </a:cubicBezTo>
                      <a:cubicBezTo>
                        <a:pt x="818" y="2237"/>
                        <a:pt x="783" y="2285"/>
                        <a:pt x="768" y="2331"/>
                      </a:cubicBezTo>
                      <a:cubicBezTo>
                        <a:pt x="756" y="2368"/>
                        <a:pt x="625" y="2331"/>
                        <a:pt x="696" y="2379"/>
                      </a:cubicBezTo>
                      <a:close/>
                    </a:path>
                  </a:pathLst>
                </a:custGeom>
                <a:solidFill>
                  <a:srgbClr val="0000FF"/>
                </a:solidFill>
                <a:ln w="12700" cap="flat" cmpd="sng">
                  <a:solidFill>
                    <a:schemeClr val="tx1"/>
                  </a:solidFill>
                  <a:prstDash val="solid"/>
                  <a:round/>
                  <a:headEnd type="none" w="sm" len="sm"/>
                  <a:tailEnd type="none" w="sm" len="sm"/>
                </a:ln>
                <a:effectLst/>
              </p:spPr>
              <p:txBody>
                <a:bodyPr/>
                <a:lstStyle/>
                <a:p>
                  <a:endParaRPr lang="hu-HU" sz="2000">
                    <a:latin typeface="Cambria" pitchFamily="18" charset="0"/>
                  </a:endParaRPr>
                </a:p>
              </p:txBody>
            </p:sp>
            <p:sp>
              <p:nvSpPr>
                <p:cNvPr id="38" name="Freeform 82"/>
                <p:cNvSpPr>
                  <a:spLocks/>
                </p:cNvSpPr>
                <p:nvPr/>
              </p:nvSpPr>
              <p:spPr bwMode="auto">
                <a:xfrm>
                  <a:off x="605" y="1812"/>
                  <a:ext cx="395" cy="376"/>
                </a:xfrm>
                <a:custGeom>
                  <a:avLst/>
                  <a:gdLst/>
                  <a:ahLst/>
                  <a:cxnLst>
                    <a:cxn ang="0">
                      <a:pos x="203" y="92"/>
                    </a:cxn>
                    <a:cxn ang="0">
                      <a:pos x="355" y="52"/>
                    </a:cxn>
                    <a:cxn ang="0">
                      <a:pos x="379" y="60"/>
                    </a:cxn>
                    <a:cxn ang="0">
                      <a:pos x="395" y="108"/>
                    </a:cxn>
                    <a:cxn ang="0">
                      <a:pos x="339" y="164"/>
                    </a:cxn>
                    <a:cxn ang="0">
                      <a:pos x="283" y="260"/>
                    </a:cxn>
                    <a:cxn ang="0">
                      <a:pos x="35" y="348"/>
                    </a:cxn>
                    <a:cxn ang="0">
                      <a:pos x="75" y="260"/>
                    </a:cxn>
                    <a:cxn ang="0">
                      <a:pos x="75" y="172"/>
                    </a:cxn>
                    <a:cxn ang="0">
                      <a:pos x="83" y="116"/>
                    </a:cxn>
                    <a:cxn ang="0">
                      <a:pos x="131" y="100"/>
                    </a:cxn>
                    <a:cxn ang="0">
                      <a:pos x="155" y="84"/>
                    </a:cxn>
                    <a:cxn ang="0">
                      <a:pos x="203" y="92"/>
                    </a:cxn>
                  </a:cxnLst>
                  <a:rect l="0" t="0" r="r" b="b"/>
                  <a:pathLst>
                    <a:path w="395" h="376">
                      <a:moveTo>
                        <a:pt x="203" y="92"/>
                      </a:moveTo>
                      <a:cubicBezTo>
                        <a:pt x="172" y="0"/>
                        <a:pt x="273" y="48"/>
                        <a:pt x="355" y="52"/>
                      </a:cubicBezTo>
                      <a:cubicBezTo>
                        <a:pt x="363" y="55"/>
                        <a:pt x="374" y="53"/>
                        <a:pt x="379" y="60"/>
                      </a:cubicBezTo>
                      <a:cubicBezTo>
                        <a:pt x="389" y="74"/>
                        <a:pt x="395" y="108"/>
                        <a:pt x="395" y="108"/>
                      </a:cubicBezTo>
                      <a:cubicBezTo>
                        <a:pt x="358" y="163"/>
                        <a:pt x="381" y="150"/>
                        <a:pt x="339" y="164"/>
                      </a:cubicBezTo>
                      <a:cubicBezTo>
                        <a:pt x="317" y="197"/>
                        <a:pt x="304" y="228"/>
                        <a:pt x="283" y="260"/>
                      </a:cubicBezTo>
                      <a:cubicBezTo>
                        <a:pt x="254" y="376"/>
                        <a:pt x="139" y="343"/>
                        <a:pt x="35" y="348"/>
                      </a:cubicBezTo>
                      <a:cubicBezTo>
                        <a:pt x="0" y="295"/>
                        <a:pt x="25" y="277"/>
                        <a:pt x="75" y="260"/>
                      </a:cubicBezTo>
                      <a:cubicBezTo>
                        <a:pt x="100" y="223"/>
                        <a:pt x="88" y="212"/>
                        <a:pt x="75" y="172"/>
                      </a:cubicBezTo>
                      <a:cubicBezTo>
                        <a:pt x="78" y="153"/>
                        <a:pt x="71" y="131"/>
                        <a:pt x="83" y="116"/>
                      </a:cubicBezTo>
                      <a:cubicBezTo>
                        <a:pt x="93" y="103"/>
                        <a:pt x="115" y="105"/>
                        <a:pt x="131" y="100"/>
                      </a:cubicBezTo>
                      <a:cubicBezTo>
                        <a:pt x="140" y="97"/>
                        <a:pt x="147" y="89"/>
                        <a:pt x="155" y="84"/>
                      </a:cubicBezTo>
                      <a:cubicBezTo>
                        <a:pt x="187" y="95"/>
                        <a:pt x="171" y="92"/>
                        <a:pt x="203" y="92"/>
                      </a:cubicBezTo>
                      <a:close/>
                    </a:path>
                  </a:pathLst>
                </a:custGeom>
                <a:solidFill>
                  <a:srgbClr val="0000FF"/>
                </a:solidFill>
                <a:ln w="12700" cap="flat" cmpd="sng">
                  <a:solidFill>
                    <a:schemeClr val="tx1"/>
                  </a:solidFill>
                  <a:prstDash val="solid"/>
                  <a:round/>
                  <a:headEnd type="none" w="sm" len="sm"/>
                  <a:tailEnd type="none" w="sm" len="sm"/>
                </a:ln>
                <a:effectLst/>
              </p:spPr>
              <p:txBody>
                <a:bodyPr/>
                <a:lstStyle/>
                <a:p>
                  <a:endParaRPr lang="hu-HU" sz="2000">
                    <a:latin typeface="Cambria" pitchFamily="18" charset="0"/>
                  </a:endParaRPr>
                </a:p>
              </p:txBody>
            </p:sp>
            <p:sp>
              <p:nvSpPr>
                <p:cNvPr id="39" name="Freeform 83"/>
                <p:cNvSpPr>
                  <a:spLocks/>
                </p:cNvSpPr>
                <p:nvPr/>
              </p:nvSpPr>
              <p:spPr bwMode="auto">
                <a:xfrm>
                  <a:off x="869" y="1555"/>
                  <a:ext cx="491" cy="889"/>
                </a:xfrm>
                <a:custGeom>
                  <a:avLst/>
                  <a:gdLst/>
                  <a:ahLst/>
                  <a:cxnLst>
                    <a:cxn ang="0">
                      <a:pos x="219" y="765"/>
                    </a:cxn>
                    <a:cxn ang="0">
                      <a:pos x="131" y="717"/>
                    </a:cxn>
                    <a:cxn ang="0">
                      <a:pos x="83" y="701"/>
                    </a:cxn>
                    <a:cxn ang="0">
                      <a:pos x="123" y="597"/>
                    </a:cxn>
                    <a:cxn ang="0">
                      <a:pos x="195" y="573"/>
                    </a:cxn>
                    <a:cxn ang="0">
                      <a:pos x="243" y="557"/>
                    </a:cxn>
                    <a:cxn ang="0">
                      <a:pos x="251" y="525"/>
                    </a:cxn>
                    <a:cxn ang="0">
                      <a:pos x="243" y="429"/>
                    </a:cxn>
                    <a:cxn ang="0">
                      <a:pos x="155" y="373"/>
                    </a:cxn>
                    <a:cxn ang="0">
                      <a:pos x="171" y="349"/>
                    </a:cxn>
                    <a:cxn ang="0">
                      <a:pos x="195" y="341"/>
                    </a:cxn>
                    <a:cxn ang="0">
                      <a:pos x="179" y="245"/>
                    </a:cxn>
                    <a:cxn ang="0">
                      <a:pos x="203" y="93"/>
                    </a:cxn>
                    <a:cxn ang="0">
                      <a:pos x="219" y="37"/>
                    </a:cxn>
                    <a:cxn ang="0">
                      <a:pos x="323" y="5"/>
                    </a:cxn>
                    <a:cxn ang="0">
                      <a:pos x="379" y="13"/>
                    </a:cxn>
                    <a:cxn ang="0">
                      <a:pos x="371" y="53"/>
                    </a:cxn>
                    <a:cxn ang="0">
                      <a:pos x="363" y="77"/>
                    </a:cxn>
                    <a:cxn ang="0">
                      <a:pos x="339" y="85"/>
                    </a:cxn>
                    <a:cxn ang="0">
                      <a:pos x="411" y="141"/>
                    </a:cxn>
                    <a:cxn ang="0">
                      <a:pos x="347" y="357"/>
                    </a:cxn>
                    <a:cxn ang="0">
                      <a:pos x="395" y="437"/>
                    </a:cxn>
                    <a:cxn ang="0">
                      <a:pos x="443" y="589"/>
                    </a:cxn>
                    <a:cxn ang="0">
                      <a:pos x="459" y="613"/>
                    </a:cxn>
                    <a:cxn ang="0">
                      <a:pos x="467" y="637"/>
                    </a:cxn>
                    <a:cxn ang="0">
                      <a:pos x="491" y="701"/>
                    </a:cxn>
                    <a:cxn ang="0">
                      <a:pos x="451" y="853"/>
                    </a:cxn>
                    <a:cxn ang="0">
                      <a:pos x="435" y="885"/>
                    </a:cxn>
                    <a:cxn ang="0">
                      <a:pos x="387" y="869"/>
                    </a:cxn>
                    <a:cxn ang="0">
                      <a:pos x="363" y="861"/>
                    </a:cxn>
                    <a:cxn ang="0">
                      <a:pos x="163" y="853"/>
                    </a:cxn>
                    <a:cxn ang="0">
                      <a:pos x="107" y="861"/>
                    </a:cxn>
                    <a:cxn ang="0">
                      <a:pos x="59" y="877"/>
                    </a:cxn>
                    <a:cxn ang="0">
                      <a:pos x="67" y="805"/>
                    </a:cxn>
                    <a:cxn ang="0">
                      <a:pos x="83" y="781"/>
                    </a:cxn>
                    <a:cxn ang="0">
                      <a:pos x="131" y="765"/>
                    </a:cxn>
                    <a:cxn ang="0">
                      <a:pos x="219" y="765"/>
                    </a:cxn>
                  </a:cxnLst>
                  <a:rect l="0" t="0" r="r" b="b"/>
                  <a:pathLst>
                    <a:path w="491" h="889">
                      <a:moveTo>
                        <a:pt x="219" y="765"/>
                      </a:moveTo>
                      <a:cubicBezTo>
                        <a:pt x="184" y="753"/>
                        <a:pt x="162" y="733"/>
                        <a:pt x="131" y="717"/>
                      </a:cubicBezTo>
                      <a:cubicBezTo>
                        <a:pt x="116" y="709"/>
                        <a:pt x="83" y="701"/>
                        <a:pt x="83" y="701"/>
                      </a:cubicBezTo>
                      <a:cubicBezTo>
                        <a:pt x="89" y="664"/>
                        <a:pt x="83" y="615"/>
                        <a:pt x="123" y="597"/>
                      </a:cubicBezTo>
                      <a:cubicBezTo>
                        <a:pt x="146" y="587"/>
                        <a:pt x="171" y="581"/>
                        <a:pt x="195" y="573"/>
                      </a:cubicBezTo>
                      <a:cubicBezTo>
                        <a:pt x="211" y="568"/>
                        <a:pt x="243" y="557"/>
                        <a:pt x="243" y="557"/>
                      </a:cubicBezTo>
                      <a:cubicBezTo>
                        <a:pt x="246" y="546"/>
                        <a:pt x="251" y="536"/>
                        <a:pt x="251" y="525"/>
                      </a:cubicBezTo>
                      <a:cubicBezTo>
                        <a:pt x="251" y="493"/>
                        <a:pt x="249" y="460"/>
                        <a:pt x="243" y="429"/>
                      </a:cubicBezTo>
                      <a:cubicBezTo>
                        <a:pt x="236" y="394"/>
                        <a:pt x="182" y="391"/>
                        <a:pt x="155" y="373"/>
                      </a:cubicBezTo>
                      <a:cubicBezTo>
                        <a:pt x="160" y="365"/>
                        <a:pt x="163" y="355"/>
                        <a:pt x="171" y="349"/>
                      </a:cubicBezTo>
                      <a:cubicBezTo>
                        <a:pt x="178" y="344"/>
                        <a:pt x="193" y="349"/>
                        <a:pt x="195" y="341"/>
                      </a:cubicBezTo>
                      <a:cubicBezTo>
                        <a:pt x="202" y="308"/>
                        <a:pt x="189" y="276"/>
                        <a:pt x="179" y="245"/>
                      </a:cubicBezTo>
                      <a:cubicBezTo>
                        <a:pt x="189" y="135"/>
                        <a:pt x="180" y="186"/>
                        <a:pt x="203" y="93"/>
                      </a:cubicBezTo>
                      <a:cubicBezTo>
                        <a:pt x="208" y="74"/>
                        <a:pt x="203" y="48"/>
                        <a:pt x="219" y="37"/>
                      </a:cubicBezTo>
                      <a:cubicBezTo>
                        <a:pt x="241" y="21"/>
                        <a:pt x="294" y="12"/>
                        <a:pt x="323" y="5"/>
                      </a:cubicBezTo>
                      <a:cubicBezTo>
                        <a:pt x="342" y="8"/>
                        <a:pt x="366" y="0"/>
                        <a:pt x="379" y="13"/>
                      </a:cubicBezTo>
                      <a:cubicBezTo>
                        <a:pt x="389" y="23"/>
                        <a:pt x="374" y="40"/>
                        <a:pt x="371" y="53"/>
                      </a:cubicBezTo>
                      <a:cubicBezTo>
                        <a:pt x="369" y="61"/>
                        <a:pt x="369" y="71"/>
                        <a:pt x="363" y="77"/>
                      </a:cubicBezTo>
                      <a:cubicBezTo>
                        <a:pt x="357" y="83"/>
                        <a:pt x="347" y="82"/>
                        <a:pt x="339" y="85"/>
                      </a:cubicBezTo>
                      <a:cubicBezTo>
                        <a:pt x="359" y="114"/>
                        <a:pt x="382" y="122"/>
                        <a:pt x="411" y="141"/>
                      </a:cubicBezTo>
                      <a:cubicBezTo>
                        <a:pt x="397" y="213"/>
                        <a:pt x="370" y="287"/>
                        <a:pt x="347" y="357"/>
                      </a:cubicBezTo>
                      <a:cubicBezTo>
                        <a:pt x="361" y="385"/>
                        <a:pt x="385" y="407"/>
                        <a:pt x="395" y="437"/>
                      </a:cubicBezTo>
                      <a:cubicBezTo>
                        <a:pt x="411" y="486"/>
                        <a:pt x="423" y="542"/>
                        <a:pt x="443" y="589"/>
                      </a:cubicBezTo>
                      <a:cubicBezTo>
                        <a:pt x="447" y="598"/>
                        <a:pt x="455" y="604"/>
                        <a:pt x="459" y="613"/>
                      </a:cubicBezTo>
                      <a:cubicBezTo>
                        <a:pt x="463" y="621"/>
                        <a:pt x="464" y="629"/>
                        <a:pt x="467" y="637"/>
                      </a:cubicBezTo>
                      <a:cubicBezTo>
                        <a:pt x="451" y="686"/>
                        <a:pt x="474" y="651"/>
                        <a:pt x="491" y="701"/>
                      </a:cubicBezTo>
                      <a:cubicBezTo>
                        <a:pt x="481" y="801"/>
                        <a:pt x="476" y="777"/>
                        <a:pt x="451" y="853"/>
                      </a:cubicBezTo>
                      <a:cubicBezTo>
                        <a:pt x="457" y="870"/>
                        <a:pt x="472" y="889"/>
                        <a:pt x="435" y="885"/>
                      </a:cubicBezTo>
                      <a:cubicBezTo>
                        <a:pt x="418" y="883"/>
                        <a:pt x="403" y="874"/>
                        <a:pt x="387" y="869"/>
                      </a:cubicBezTo>
                      <a:cubicBezTo>
                        <a:pt x="379" y="866"/>
                        <a:pt x="363" y="861"/>
                        <a:pt x="363" y="861"/>
                      </a:cubicBezTo>
                      <a:cubicBezTo>
                        <a:pt x="287" y="866"/>
                        <a:pt x="233" y="876"/>
                        <a:pt x="163" y="853"/>
                      </a:cubicBezTo>
                      <a:cubicBezTo>
                        <a:pt x="144" y="856"/>
                        <a:pt x="125" y="857"/>
                        <a:pt x="107" y="861"/>
                      </a:cubicBezTo>
                      <a:cubicBezTo>
                        <a:pt x="91" y="865"/>
                        <a:pt x="59" y="877"/>
                        <a:pt x="59" y="877"/>
                      </a:cubicBezTo>
                      <a:cubicBezTo>
                        <a:pt x="0" y="857"/>
                        <a:pt x="32" y="828"/>
                        <a:pt x="67" y="805"/>
                      </a:cubicBezTo>
                      <a:cubicBezTo>
                        <a:pt x="72" y="797"/>
                        <a:pt x="75" y="786"/>
                        <a:pt x="83" y="781"/>
                      </a:cubicBezTo>
                      <a:cubicBezTo>
                        <a:pt x="97" y="772"/>
                        <a:pt x="131" y="765"/>
                        <a:pt x="131" y="765"/>
                      </a:cubicBezTo>
                      <a:cubicBezTo>
                        <a:pt x="193" y="786"/>
                        <a:pt x="163" y="787"/>
                        <a:pt x="219" y="765"/>
                      </a:cubicBezTo>
                      <a:close/>
                    </a:path>
                  </a:pathLst>
                </a:custGeom>
                <a:solidFill>
                  <a:srgbClr val="0000FF"/>
                </a:solidFill>
                <a:ln w="12700" cap="flat" cmpd="sng">
                  <a:solidFill>
                    <a:schemeClr val="tx1"/>
                  </a:solidFill>
                  <a:prstDash val="solid"/>
                  <a:round/>
                  <a:headEnd type="none" w="sm" len="sm"/>
                  <a:tailEnd type="none" w="sm" len="sm"/>
                </a:ln>
                <a:effectLst/>
              </p:spPr>
              <p:txBody>
                <a:bodyPr/>
                <a:lstStyle/>
                <a:p>
                  <a:endParaRPr lang="hu-HU" sz="2000">
                    <a:latin typeface="Cambria" pitchFamily="18" charset="0"/>
                  </a:endParaRPr>
                </a:p>
              </p:txBody>
            </p:sp>
            <p:sp>
              <p:nvSpPr>
                <p:cNvPr id="40" name="Freeform 84"/>
                <p:cNvSpPr>
                  <a:spLocks/>
                </p:cNvSpPr>
                <p:nvPr/>
              </p:nvSpPr>
              <p:spPr bwMode="auto">
                <a:xfrm>
                  <a:off x="2040" y="56"/>
                  <a:ext cx="1416" cy="1848"/>
                </a:xfrm>
                <a:custGeom>
                  <a:avLst/>
                  <a:gdLst/>
                  <a:ahLst/>
                  <a:cxnLst>
                    <a:cxn ang="0">
                      <a:pos x="256" y="1376"/>
                    </a:cxn>
                    <a:cxn ang="0">
                      <a:pos x="88" y="1304"/>
                    </a:cxn>
                    <a:cxn ang="0">
                      <a:pos x="0" y="1192"/>
                    </a:cxn>
                    <a:cxn ang="0">
                      <a:pos x="152" y="928"/>
                    </a:cxn>
                    <a:cxn ang="0">
                      <a:pos x="224" y="904"/>
                    </a:cxn>
                    <a:cxn ang="0">
                      <a:pos x="264" y="800"/>
                    </a:cxn>
                    <a:cxn ang="0">
                      <a:pos x="360" y="648"/>
                    </a:cxn>
                    <a:cxn ang="0">
                      <a:pos x="424" y="456"/>
                    </a:cxn>
                    <a:cxn ang="0">
                      <a:pos x="544" y="336"/>
                    </a:cxn>
                    <a:cxn ang="0">
                      <a:pos x="624" y="200"/>
                    </a:cxn>
                    <a:cxn ang="0">
                      <a:pos x="728" y="112"/>
                    </a:cxn>
                    <a:cxn ang="0">
                      <a:pos x="880" y="72"/>
                    </a:cxn>
                    <a:cxn ang="0">
                      <a:pos x="952" y="96"/>
                    </a:cxn>
                    <a:cxn ang="0">
                      <a:pos x="1144" y="0"/>
                    </a:cxn>
                    <a:cxn ang="0">
                      <a:pos x="1256" y="256"/>
                    </a:cxn>
                    <a:cxn ang="0">
                      <a:pos x="1344" y="496"/>
                    </a:cxn>
                    <a:cxn ang="0">
                      <a:pos x="1400" y="728"/>
                    </a:cxn>
                    <a:cxn ang="0">
                      <a:pos x="1336" y="896"/>
                    </a:cxn>
                    <a:cxn ang="0">
                      <a:pos x="1280" y="960"/>
                    </a:cxn>
                    <a:cxn ang="0">
                      <a:pos x="1096" y="1024"/>
                    </a:cxn>
                    <a:cxn ang="0">
                      <a:pos x="952" y="912"/>
                    </a:cxn>
                    <a:cxn ang="0">
                      <a:pos x="1016" y="792"/>
                    </a:cxn>
                    <a:cxn ang="0">
                      <a:pos x="1072" y="544"/>
                    </a:cxn>
                    <a:cxn ang="0">
                      <a:pos x="944" y="464"/>
                    </a:cxn>
                    <a:cxn ang="0">
                      <a:pos x="912" y="584"/>
                    </a:cxn>
                    <a:cxn ang="0">
                      <a:pos x="800" y="808"/>
                    </a:cxn>
                    <a:cxn ang="0">
                      <a:pos x="688" y="1088"/>
                    </a:cxn>
                    <a:cxn ang="0">
                      <a:pos x="760" y="1256"/>
                    </a:cxn>
                    <a:cxn ang="0">
                      <a:pos x="536" y="1792"/>
                    </a:cxn>
                    <a:cxn ang="0">
                      <a:pos x="456" y="1840"/>
                    </a:cxn>
                    <a:cxn ang="0">
                      <a:pos x="416" y="1616"/>
                    </a:cxn>
                    <a:cxn ang="0">
                      <a:pos x="392" y="1384"/>
                    </a:cxn>
                  </a:cxnLst>
                  <a:rect l="0" t="0" r="r" b="b"/>
                  <a:pathLst>
                    <a:path w="1416" h="1848">
                      <a:moveTo>
                        <a:pt x="392" y="1384"/>
                      </a:moveTo>
                      <a:cubicBezTo>
                        <a:pt x="347" y="1381"/>
                        <a:pt x="301" y="1382"/>
                        <a:pt x="256" y="1376"/>
                      </a:cubicBezTo>
                      <a:cubicBezTo>
                        <a:pt x="216" y="1370"/>
                        <a:pt x="169" y="1346"/>
                        <a:pt x="128" y="1336"/>
                      </a:cubicBezTo>
                      <a:cubicBezTo>
                        <a:pt x="92" y="1282"/>
                        <a:pt x="134" y="1335"/>
                        <a:pt x="88" y="1304"/>
                      </a:cubicBezTo>
                      <a:cubicBezTo>
                        <a:pt x="87" y="1304"/>
                        <a:pt x="44" y="1266"/>
                        <a:pt x="40" y="1264"/>
                      </a:cubicBezTo>
                      <a:cubicBezTo>
                        <a:pt x="3" y="1209"/>
                        <a:pt x="14" y="1234"/>
                        <a:pt x="0" y="1192"/>
                      </a:cubicBezTo>
                      <a:cubicBezTo>
                        <a:pt x="8" y="1123"/>
                        <a:pt x="9" y="1042"/>
                        <a:pt x="72" y="1000"/>
                      </a:cubicBezTo>
                      <a:cubicBezTo>
                        <a:pt x="106" y="949"/>
                        <a:pt x="100" y="951"/>
                        <a:pt x="152" y="928"/>
                      </a:cubicBezTo>
                      <a:cubicBezTo>
                        <a:pt x="167" y="921"/>
                        <a:pt x="184" y="917"/>
                        <a:pt x="200" y="912"/>
                      </a:cubicBezTo>
                      <a:cubicBezTo>
                        <a:pt x="208" y="909"/>
                        <a:pt x="224" y="904"/>
                        <a:pt x="224" y="904"/>
                      </a:cubicBezTo>
                      <a:cubicBezTo>
                        <a:pt x="249" y="866"/>
                        <a:pt x="237" y="889"/>
                        <a:pt x="256" y="832"/>
                      </a:cubicBezTo>
                      <a:cubicBezTo>
                        <a:pt x="259" y="822"/>
                        <a:pt x="257" y="809"/>
                        <a:pt x="264" y="800"/>
                      </a:cubicBezTo>
                      <a:cubicBezTo>
                        <a:pt x="267" y="797"/>
                        <a:pt x="328" y="771"/>
                        <a:pt x="336" y="768"/>
                      </a:cubicBezTo>
                      <a:cubicBezTo>
                        <a:pt x="343" y="742"/>
                        <a:pt x="350" y="666"/>
                        <a:pt x="360" y="648"/>
                      </a:cubicBezTo>
                      <a:cubicBezTo>
                        <a:pt x="364" y="641"/>
                        <a:pt x="376" y="643"/>
                        <a:pt x="384" y="640"/>
                      </a:cubicBezTo>
                      <a:cubicBezTo>
                        <a:pt x="425" y="572"/>
                        <a:pt x="418" y="546"/>
                        <a:pt x="424" y="456"/>
                      </a:cubicBezTo>
                      <a:cubicBezTo>
                        <a:pt x="482" y="475"/>
                        <a:pt x="495" y="428"/>
                        <a:pt x="520" y="384"/>
                      </a:cubicBezTo>
                      <a:cubicBezTo>
                        <a:pt x="529" y="368"/>
                        <a:pt x="535" y="352"/>
                        <a:pt x="544" y="336"/>
                      </a:cubicBezTo>
                      <a:cubicBezTo>
                        <a:pt x="559" y="310"/>
                        <a:pt x="591" y="284"/>
                        <a:pt x="600" y="256"/>
                      </a:cubicBezTo>
                      <a:cubicBezTo>
                        <a:pt x="605" y="242"/>
                        <a:pt x="614" y="210"/>
                        <a:pt x="624" y="200"/>
                      </a:cubicBezTo>
                      <a:cubicBezTo>
                        <a:pt x="638" y="186"/>
                        <a:pt x="658" y="182"/>
                        <a:pt x="672" y="168"/>
                      </a:cubicBezTo>
                      <a:cubicBezTo>
                        <a:pt x="691" y="149"/>
                        <a:pt x="728" y="112"/>
                        <a:pt x="728" y="112"/>
                      </a:cubicBezTo>
                      <a:cubicBezTo>
                        <a:pt x="739" y="80"/>
                        <a:pt x="748" y="67"/>
                        <a:pt x="776" y="48"/>
                      </a:cubicBezTo>
                      <a:cubicBezTo>
                        <a:pt x="810" y="55"/>
                        <a:pt x="846" y="63"/>
                        <a:pt x="880" y="72"/>
                      </a:cubicBezTo>
                      <a:cubicBezTo>
                        <a:pt x="896" y="76"/>
                        <a:pt x="912" y="83"/>
                        <a:pt x="928" y="88"/>
                      </a:cubicBezTo>
                      <a:cubicBezTo>
                        <a:pt x="936" y="91"/>
                        <a:pt x="952" y="96"/>
                        <a:pt x="952" y="96"/>
                      </a:cubicBezTo>
                      <a:cubicBezTo>
                        <a:pt x="973" y="93"/>
                        <a:pt x="995" y="94"/>
                        <a:pt x="1016" y="88"/>
                      </a:cubicBezTo>
                      <a:cubicBezTo>
                        <a:pt x="1065" y="75"/>
                        <a:pt x="1094" y="17"/>
                        <a:pt x="1144" y="0"/>
                      </a:cubicBezTo>
                      <a:cubicBezTo>
                        <a:pt x="1157" y="39"/>
                        <a:pt x="1148" y="84"/>
                        <a:pt x="1168" y="120"/>
                      </a:cubicBezTo>
                      <a:cubicBezTo>
                        <a:pt x="1194" y="167"/>
                        <a:pt x="1234" y="207"/>
                        <a:pt x="1256" y="256"/>
                      </a:cubicBezTo>
                      <a:cubicBezTo>
                        <a:pt x="1279" y="307"/>
                        <a:pt x="1282" y="365"/>
                        <a:pt x="1304" y="416"/>
                      </a:cubicBezTo>
                      <a:cubicBezTo>
                        <a:pt x="1316" y="444"/>
                        <a:pt x="1332" y="469"/>
                        <a:pt x="1344" y="496"/>
                      </a:cubicBezTo>
                      <a:cubicBezTo>
                        <a:pt x="1373" y="560"/>
                        <a:pt x="1367" y="629"/>
                        <a:pt x="1384" y="696"/>
                      </a:cubicBezTo>
                      <a:cubicBezTo>
                        <a:pt x="1387" y="708"/>
                        <a:pt x="1396" y="717"/>
                        <a:pt x="1400" y="728"/>
                      </a:cubicBezTo>
                      <a:cubicBezTo>
                        <a:pt x="1406" y="744"/>
                        <a:pt x="1416" y="776"/>
                        <a:pt x="1416" y="776"/>
                      </a:cubicBezTo>
                      <a:cubicBezTo>
                        <a:pt x="1400" y="823"/>
                        <a:pt x="1388" y="879"/>
                        <a:pt x="1336" y="896"/>
                      </a:cubicBezTo>
                      <a:cubicBezTo>
                        <a:pt x="1318" y="950"/>
                        <a:pt x="1343" y="895"/>
                        <a:pt x="1304" y="928"/>
                      </a:cubicBezTo>
                      <a:cubicBezTo>
                        <a:pt x="1294" y="937"/>
                        <a:pt x="1289" y="951"/>
                        <a:pt x="1280" y="960"/>
                      </a:cubicBezTo>
                      <a:cubicBezTo>
                        <a:pt x="1251" y="989"/>
                        <a:pt x="1204" y="988"/>
                        <a:pt x="1168" y="992"/>
                      </a:cubicBezTo>
                      <a:cubicBezTo>
                        <a:pt x="1142" y="1001"/>
                        <a:pt x="1122" y="1015"/>
                        <a:pt x="1096" y="1024"/>
                      </a:cubicBezTo>
                      <a:cubicBezTo>
                        <a:pt x="1073" y="1059"/>
                        <a:pt x="1064" y="1058"/>
                        <a:pt x="1024" y="1048"/>
                      </a:cubicBezTo>
                      <a:cubicBezTo>
                        <a:pt x="972" y="1013"/>
                        <a:pt x="984" y="960"/>
                        <a:pt x="952" y="912"/>
                      </a:cubicBezTo>
                      <a:cubicBezTo>
                        <a:pt x="957" y="896"/>
                        <a:pt x="963" y="880"/>
                        <a:pt x="968" y="864"/>
                      </a:cubicBezTo>
                      <a:cubicBezTo>
                        <a:pt x="977" y="837"/>
                        <a:pt x="1007" y="819"/>
                        <a:pt x="1016" y="792"/>
                      </a:cubicBezTo>
                      <a:cubicBezTo>
                        <a:pt x="1027" y="758"/>
                        <a:pt x="1059" y="704"/>
                        <a:pt x="1080" y="672"/>
                      </a:cubicBezTo>
                      <a:cubicBezTo>
                        <a:pt x="1077" y="629"/>
                        <a:pt x="1081" y="586"/>
                        <a:pt x="1072" y="544"/>
                      </a:cubicBezTo>
                      <a:cubicBezTo>
                        <a:pt x="1070" y="535"/>
                        <a:pt x="1025" y="461"/>
                        <a:pt x="1016" y="448"/>
                      </a:cubicBezTo>
                      <a:cubicBezTo>
                        <a:pt x="992" y="453"/>
                        <a:pt x="963" y="449"/>
                        <a:pt x="944" y="464"/>
                      </a:cubicBezTo>
                      <a:cubicBezTo>
                        <a:pt x="935" y="471"/>
                        <a:pt x="925" y="536"/>
                        <a:pt x="920" y="552"/>
                      </a:cubicBezTo>
                      <a:cubicBezTo>
                        <a:pt x="917" y="563"/>
                        <a:pt x="917" y="574"/>
                        <a:pt x="912" y="584"/>
                      </a:cubicBezTo>
                      <a:cubicBezTo>
                        <a:pt x="903" y="601"/>
                        <a:pt x="880" y="632"/>
                        <a:pt x="880" y="632"/>
                      </a:cubicBezTo>
                      <a:cubicBezTo>
                        <a:pt x="864" y="695"/>
                        <a:pt x="857" y="770"/>
                        <a:pt x="800" y="808"/>
                      </a:cubicBezTo>
                      <a:cubicBezTo>
                        <a:pt x="755" y="875"/>
                        <a:pt x="720" y="927"/>
                        <a:pt x="704" y="1008"/>
                      </a:cubicBezTo>
                      <a:cubicBezTo>
                        <a:pt x="699" y="1035"/>
                        <a:pt x="688" y="1088"/>
                        <a:pt x="688" y="1088"/>
                      </a:cubicBezTo>
                      <a:cubicBezTo>
                        <a:pt x="695" y="1137"/>
                        <a:pt x="694" y="1167"/>
                        <a:pt x="744" y="1184"/>
                      </a:cubicBezTo>
                      <a:cubicBezTo>
                        <a:pt x="763" y="1213"/>
                        <a:pt x="771" y="1223"/>
                        <a:pt x="760" y="1256"/>
                      </a:cubicBezTo>
                      <a:cubicBezTo>
                        <a:pt x="739" y="1406"/>
                        <a:pt x="670" y="1501"/>
                        <a:pt x="624" y="1640"/>
                      </a:cubicBezTo>
                      <a:cubicBezTo>
                        <a:pt x="601" y="1708"/>
                        <a:pt x="612" y="1767"/>
                        <a:pt x="536" y="1792"/>
                      </a:cubicBezTo>
                      <a:cubicBezTo>
                        <a:pt x="517" y="1848"/>
                        <a:pt x="536" y="1835"/>
                        <a:pt x="496" y="1848"/>
                      </a:cubicBezTo>
                      <a:cubicBezTo>
                        <a:pt x="483" y="1845"/>
                        <a:pt x="467" y="1848"/>
                        <a:pt x="456" y="1840"/>
                      </a:cubicBezTo>
                      <a:cubicBezTo>
                        <a:pt x="436" y="1826"/>
                        <a:pt x="444" y="1792"/>
                        <a:pt x="440" y="1768"/>
                      </a:cubicBezTo>
                      <a:cubicBezTo>
                        <a:pt x="431" y="1717"/>
                        <a:pt x="426" y="1666"/>
                        <a:pt x="416" y="1616"/>
                      </a:cubicBezTo>
                      <a:cubicBezTo>
                        <a:pt x="413" y="1557"/>
                        <a:pt x="413" y="1499"/>
                        <a:pt x="408" y="1440"/>
                      </a:cubicBezTo>
                      <a:cubicBezTo>
                        <a:pt x="405" y="1408"/>
                        <a:pt x="358" y="1401"/>
                        <a:pt x="392" y="1384"/>
                      </a:cubicBezTo>
                      <a:close/>
                    </a:path>
                  </a:pathLst>
                </a:custGeom>
                <a:solidFill>
                  <a:srgbClr val="0000FF"/>
                </a:solidFill>
                <a:ln w="12700" cap="flat" cmpd="sng">
                  <a:solidFill>
                    <a:schemeClr val="tx1"/>
                  </a:solidFill>
                  <a:prstDash val="solid"/>
                  <a:round/>
                  <a:headEnd type="none" w="sm" len="sm"/>
                  <a:tailEnd type="none" w="sm" len="sm"/>
                </a:ln>
                <a:effectLst/>
              </p:spPr>
              <p:txBody>
                <a:bodyPr/>
                <a:lstStyle/>
                <a:p>
                  <a:endParaRPr lang="hu-HU" sz="2000">
                    <a:latin typeface="Cambria" pitchFamily="18" charset="0"/>
                  </a:endParaRPr>
                </a:p>
              </p:txBody>
            </p:sp>
          </p:grpSp>
          <p:sp>
            <p:nvSpPr>
              <p:cNvPr id="36" name="Freeform 85"/>
              <p:cNvSpPr>
                <a:spLocks/>
              </p:cNvSpPr>
              <p:nvPr/>
            </p:nvSpPr>
            <p:spPr bwMode="auto">
              <a:xfrm>
                <a:off x="4331" y="3736"/>
                <a:ext cx="133" cy="120"/>
              </a:xfrm>
              <a:custGeom>
                <a:avLst/>
                <a:gdLst/>
                <a:ahLst/>
                <a:cxnLst>
                  <a:cxn ang="0">
                    <a:pos x="0" y="16"/>
                  </a:cxn>
                  <a:cxn ang="0">
                    <a:pos x="120" y="8"/>
                  </a:cxn>
                  <a:cxn ang="0">
                    <a:pos x="112" y="120"/>
                  </a:cxn>
                  <a:cxn ang="0">
                    <a:pos x="48" y="64"/>
                  </a:cxn>
                  <a:cxn ang="0">
                    <a:pos x="48" y="64"/>
                  </a:cxn>
                  <a:cxn ang="0">
                    <a:pos x="0" y="48"/>
                  </a:cxn>
                  <a:cxn ang="0">
                    <a:pos x="0" y="16"/>
                  </a:cxn>
                </a:cxnLst>
                <a:rect l="0" t="0" r="r" b="b"/>
                <a:pathLst>
                  <a:path w="133" h="120">
                    <a:moveTo>
                      <a:pt x="0" y="16"/>
                    </a:moveTo>
                    <a:cubicBezTo>
                      <a:pt x="48" y="0"/>
                      <a:pt x="65" y="1"/>
                      <a:pt x="120" y="8"/>
                    </a:cubicBezTo>
                    <a:cubicBezTo>
                      <a:pt x="133" y="46"/>
                      <a:pt x="118" y="81"/>
                      <a:pt x="112" y="120"/>
                    </a:cubicBezTo>
                    <a:lnTo>
                      <a:pt x="48" y="64"/>
                    </a:lnTo>
                    <a:cubicBezTo>
                      <a:pt x="48" y="64"/>
                      <a:pt x="48" y="64"/>
                      <a:pt x="48" y="64"/>
                    </a:cubicBezTo>
                    <a:cubicBezTo>
                      <a:pt x="32" y="59"/>
                      <a:pt x="0" y="48"/>
                      <a:pt x="0" y="48"/>
                    </a:cubicBezTo>
                    <a:cubicBezTo>
                      <a:pt x="9" y="20"/>
                      <a:pt x="14" y="30"/>
                      <a:pt x="0" y="16"/>
                    </a:cubicBezTo>
                    <a:close/>
                  </a:path>
                </a:pathLst>
              </a:custGeom>
              <a:solidFill>
                <a:srgbClr val="0000FF"/>
              </a:solidFill>
              <a:ln w="12700" cap="flat" cmpd="sng">
                <a:solidFill>
                  <a:schemeClr val="tx1"/>
                </a:solidFill>
                <a:prstDash val="solid"/>
                <a:round/>
                <a:headEnd type="none" w="sm" len="sm"/>
                <a:tailEnd type="none" w="sm" len="sm"/>
              </a:ln>
              <a:effectLst/>
            </p:spPr>
            <p:txBody>
              <a:bodyPr/>
              <a:lstStyle/>
              <a:p>
                <a:endParaRPr lang="hu-HU" sz="2000">
                  <a:latin typeface="Cambria" pitchFamily="18" charset="0"/>
                </a:endParaRPr>
              </a:p>
            </p:txBody>
          </p:sp>
        </p:grpSp>
        <p:sp>
          <p:nvSpPr>
            <p:cNvPr id="28" name="Freeform 86"/>
            <p:cNvSpPr>
              <a:spLocks noChangeAspect="1"/>
            </p:cNvSpPr>
            <p:nvPr/>
          </p:nvSpPr>
          <p:spPr bwMode="auto">
            <a:xfrm rot="-27400437">
              <a:off x="4196" y="2077"/>
              <a:ext cx="65" cy="101"/>
            </a:xfrm>
            <a:custGeom>
              <a:avLst/>
              <a:gdLst/>
              <a:ahLst/>
              <a:cxnLst>
                <a:cxn ang="0">
                  <a:pos x="16" y="1096"/>
                </a:cxn>
                <a:cxn ang="0">
                  <a:pos x="80" y="968"/>
                </a:cxn>
                <a:cxn ang="0">
                  <a:pos x="72" y="872"/>
                </a:cxn>
                <a:cxn ang="0">
                  <a:pos x="40" y="792"/>
                </a:cxn>
                <a:cxn ang="0">
                  <a:pos x="0" y="664"/>
                </a:cxn>
                <a:cxn ang="0">
                  <a:pos x="8" y="488"/>
                </a:cxn>
                <a:cxn ang="0">
                  <a:pos x="32" y="400"/>
                </a:cxn>
                <a:cxn ang="0">
                  <a:pos x="96" y="328"/>
                </a:cxn>
                <a:cxn ang="0">
                  <a:pos x="120" y="280"/>
                </a:cxn>
                <a:cxn ang="0">
                  <a:pos x="192" y="216"/>
                </a:cxn>
                <a:cxn ang="0">
                  <a:pos x="232" y="176"/>
                </a:cxn>
                <a:cxn ang="0">
                  <a:pos x="360" y="40"/>
                </a:cxn>
                <a:cxn ang="0">
                  <a:pos x="432" y="8"/>
                </a:cxn>
                <a:cxn ang="0">
                  <a:pos x="456" y="0"/>
                </a:cxn>
                <a:cxn ang="0">
                  <a:pos x="496" y="8"/>
                </a:cxn>
                <a:cxn ang="0">
                  <a:pos x="544" y="120"/>
                </a:cxn>
                <a:cxn ang="0">
                  <a:pos x="560" y="392"/>
                </a:cxn>
                <a:cxn ang="0">
                  <a:pos x="624" y="488"/>
                </a:cxn>
                <a:cxn ang="0">
                  <a:pos x="800" y="672"/>
                </a:cxn>
                <a:cxn ang="0">
                  <a:pos x="872" y="712"/>
                </a:cxn>
                <a:cxn ang="0">
                  <a:pos x="864" y="888"/>
                </a:cxn>
                <a:cxn ang="0">
                  <a:pos x="816" y="936"/>
                </a:cxn>
                <a:cxn ang="0">
                  <a:pos x="784" y="976"/>
                </a:cxn>
                <a:cxn ang="0">
                  <a:pos x="744" y="1032"/>
                </a:cxn>
                <a:cxn ang="0">
                  <a:pos x="672" y="1176"/>
                </a:cxn>
                <a:cxn ang="0">
                  <a:pos x="624" y="1272"/>
                </a:cxn>
                <a:cxn ang="0">
                  <a:pos x="608" y="1320"/>
                </a:cxn>
                <a:cxn ang="0">
                  <a:pos x="600" y="1344"/>
                </a:cxn>
                <a:cxn ang="0">
                  <a:pos x="552" y="1336"/>
                </a:cxn>
                <a:cxn ang="0">
                  <a:pos x="488" y="1272"/>
                </a:cxn>
                <a:cxn ang="0">
                  <a:pos x="368" y="1232"/>
                </a:cxn>
                <a:cxn ang="0">
                  <a:pos x="312" y="1248"/>
                </a:cxn>
                <a:cxn ang="0">
                  <a:pos x="240" y="1304"/>
                </a:cxn>
                <a:cxn ang="0">
                  <a:pos x="160" y="1288"/>
                </a:cxn>
                <a:cxn ang="0">
                  <a:pos x="104" y="1216"/>
                </a:cxn>
                <a:cxn ang="0">
                  <a:pos x="80" y="1192"/>
                </a:cxn>
                <a:cxn ang="0">
                  <a:pos x="32" y="1160"/>
                </a:cxn>
                <a:cxn ang="0">
                  <a:pos x="24" y="1136"/>
                </a:cxn>
                <a:cxn ang="0">
                  <a:pos x="16" y="1096"/>
                </a:cxn>
              </a:cxnLst>
              <a:rect l="0" t="0" r="r" b="b"/>
              <a:pathLst>
                <a:path w="896" h="1344">
                  <a:moveTo>
                    <a:pt x="16" y="1096"/>
                  </a:moveTo>
                  <a:cubicBezTo>
                    <a:pt x="42" y="1061"/>
                    <a:pt x="66" y="1010"/>
                    <a:pt x="80" y="968"/>
                  </a:cubicBezTo>
                  <a:cubicBezTo>
                    <a:pt x="77" y="936"/>
                    <a:pt x="76" y="904"/>
                    <a:pt x="72" y="872"/>
                  </a:cubicBezTo>
                  <a:cubicBezTo>
                    <a:pt x="68" y="842"/>
                    <a:pt x="52" y="818"/>
                    <a:pt x="40" y="792"/>
                  </a:cubicBezTo>
                  <a:cubicBezTo>
                    <a:pt x="22" y="752"/>
                    <a:pt x="11" y="706"/>
                    <a:pt x="0" y="664"/>
                  </a:cubicBezTo>
                  <a:cubicBezTo>
                    <a:pt x="3" y="605"/>
                    <a:pt x="4" y="547"/>
                    <a:pt x="8" y="488"/>
                  </a:cubicBezTo>
                  <a:cubicBezTo>
                    <a:pt x="9" y="475"/>
                    <a:pt x="24" y="408"/>
                    <a:pt x="32" y="400"/>
                  </a:cubicBezTo>
                  <a:cubicBezTo>
                    <a:pt x="55" y="377"/>
                    <a:pt x="76" y="352"/>
                    <a:pt x="96" y="328"/>
                  </a:cubicBezTo>
                  <a:cubicBezTo>
                    <a:pt x="107" y="314"/>
                    <a:pt x="109" y="294"/>
                    <a:pt x="120" y="280"/>
                  </a:cubicBezTo>
                  <a:cubicBezTo>
                    <a:pt x="137" y="260"/>
                    <a:pt x="169" y="231"/>
                    <a:pt x="192" y="216"/>
                  </a:cubicBezTo>
                  <a:cubicBezTo>
                    <a:pt x="235" y="152"/>
                    <a:pt x="179" y="229"/>
                    <a:pt x="232" y="176"/>
                  </a:cubicBezTo>
                  <a:cubicBezTo>
                    <a:pt x="276" y="132"/>
                    <a:pt x="306" y="76"/>
                    <a:pt x="360" y="40"/>
                  </a:cubicBezTo>
                  <a:cubicBezTo>
                    <a:pt x="398" y="15"/>
                    <a:pt x="375" y="27"/>
                    <a:pt x="432" y="8"/>
                  </a:cubicBezTo>
                  <a:cubicBezTo>
                    <a:pt x="440" y="5"/>
                    <a:pt x="456" y="0"/>
                    <a:pt x="456" y="0"/>
                  </a:cubicBezTo>
                  <a:cubicBezTo>
                    <a:pt x="469" y="3"/>
                    <a:pt x="484" y="2"/>
                    <a:pt x="496" y="8"/>
                  </a:cubicBezTo>
                  <a:cubicBezTo>
                    <a:pt x="534" y="27"/>
                    <a:pt x="537" y="84"/>
                    <a:pt x="544" y="120"/>
                  </a:cubicBezTo>
                  <a:cubicBezTo>
                    <a:pt x="546" y="180"/>
                    <a:pt x="545" y="312"/>
                    <a:pt x="560" y="392"/>
                  </a:cubicBezTo>
                  <a:cubicBezTo>
                    <a:pt x="566" y="425"/>
                    <a:pt x="607" y="462"/>
                    <a:pt x="624" y="488"/>
                  </a:cubicBezTo>
                  <a:cubicBezTo>
                    <a:pt x="651" y="528"/>
                    <a:pt x="760" y="645"/>
                    <a:pt x="800" y="672"/>
                  </a:cubicBezTo>
                  <a:cubicBezTo>
                    <a:pt x="824" y="688"/>
                    <a:pt x="848" y="696"/>
                    <a:pt x="872" y="712"/>
                  </a:cubicBezTo>
                  <a:cubicBezTo>
                    <a:pt x="896" y="748"/>
                    <a:pt x="896" y="856"/>
                    <a:pt x="864" y="888"/>
                  </a:cubicBezTo>
                  <a:cubicBezTo>
                    <a:pt x="848" y="904"/>
                    <a:pt x="816" y="936"/>
                    <a:pt x="816" y="936"/>
                  </a:cubicBezTo>
                  <a:cubicBezTo>
                    <a:pt x="800" y="983"/>
                    <a:pt x="820" y="940"/>
                    <a:pt x="784" y="976"/>
                  </a:cubicBezTo>
                  <a:cubicBezTo>
                    <a:pt x="768" y="992"/>
                    <a:pt x="757" y="1013"/>
                    <a:pt x="744" y="1032"/>
                  </a:cubicBezTo>
                  <a:cubicBezTo>
                    <a:pt x="712" y="1078"/>
                    <a:pt x="696" y="1127"/>
                    <a:pt x="672" y="1176"/>
                  </a:cubicBezTo>
                  <a:cubicBezTo>
                    <a:pt x="656" y="1207"/>
                    <a:pt x="638" y="1240"/>
                    <a:pt x="624" y="1272"/>
                  </a:cubicBezTo>
                  <a:cubicBezTo>
                    <a:pt x="617" y="1287"/>
                    <a:pt x="613" y="1304"/>
                    <a:pt x="608" y="1320"/>
                  </a:cubicBezTo>
                  <a:cubicBezTo>
                    <a:pt x="605" y="1328"/>
                    <a:pt x="600" y="1344"/>
                    <a:pt x="600" y="1344"/>
                  </a:cubicBezTo>
                  <a:cubicBezTo>
                    <a:pt x="584" y="1341"/>
                    <a:pt x="567" y="1343"/>
                    <a:pt x="552" y="1336"/>
                  </a:cubicBezTo>
                  <a:cubicBezTo>
                    <a:pt x="523" y="1323"/>
                    <a:pt x="518" y="1287"/>
                    <a:pt x="488" y="1272"/>
                  </a:cubicBezTo>
                  <a:cubicBezTo>
                    <a:pt x="451" y="1253"/>
                    <a:pt x="408" y="1245"/>
                    <a:pt x="368" y="1232"/>
                  </a:cubicBezTo>
                  <a:cubicBezTo>
                    <a:pt x="366" y="1233"/>
                    <a:pt x="317" y="1244"/>
                    <a:pt x="312" y="1248"/>
                  </a:cubicBezTo>
                  <a:cubicBezTo>
                    <a:pt x="231" y="1311"/>
                    <a:pt x="296" y="1285"/>
                    <a:pt x="240" y="1304"/>
                  </a:cubicBezTo>
                  <a:cubicBezTo>
                    <a:pt x="213" y="1300"/>
                    <a:pt x="181" y="1305"/>
                    <a:pt x="160" y="1288"/>
                  </a:cubicBezTo>
                  <a:cubicBezTo>
                    <a:pt x="139" y="1271"/>
                    <a:pt x="122" y="1237"/>
                    <a:pt x="104" y="1216"/>
                  </a:cubicBezTo>
                  <a:cubicBezTo>
                    <a:pt x="97" y="1207"/>
                    <a:pt x="89" y="1199"/>
                    <a:pt x="80" y="1192"/>
                  </a:cubicBezTo>
                  <a:cubicBezTo>
                    <a:pt x="65" y="1180"/>
                    <a:pt x="32" y="1160"/>
                    <a:pt x="32" y="1160"/>
                  </a:cubicBezTo>
                  <a:cubicBezTo>
                    <a:pt x="29" y="1152"/>
                    <a:pt x="24" y="1144"/>
                    <a:pt x="24" y="1136"/>
                  </a:cubicBezTo>
                  <a:cubicBezTo>
                    <a:pt x="24" y="1087"/>
                    <a:pt x="50" y="1079"/>
                    <a:pt x="16" y="1096"/>
                  </a:cubicBezTo>
                  <a:close/>
                </a:path>
              </a:pathLst>
            </a:custGeom>
            <a:solidFill>
              <a:srgbClr val="FFFF00"/>
            </a:solidFill>
            <a:ln w="12700" cap="flat" cmpd="sng">
              <a:solidFill>
                <a:schemeClr val="bg2"/>
              </a:solidFill>
              <a:prstDash val="solid"/>
              <a:round/>
              <a:headEnd type="none" w="sm" len="sm"/>
              <a:tailEnd type="none" w="sm" len="sm"/>
            </a:ln>
            <a:effectLst/>
          </p:spPr>
          <p:txBody>
            <a:bodyPr/>
            <a:lstStyle/>
            <a:p>
              <a:endParaRPr lang="hu-HU" sz="2000">
                <a:latin typeface="Cambria" pitchFamily="18" charset="0"/>
              </a:endParaRPr>
            </a:p>
          </p:txBody>
        </p:sp>
        <p:sp>
          <p:nvSpPr>
            <p:cNvPr id="29" name="AutoShape 87"/>
            <p:cNvSpPr>
              <a:spLocks noChangeArrowheads="1"/>
            </p:cNvSpPr>
            <p:nvPr/>
          </p:nvSpPr>
          <p:spPr bwMode="auto">
            <a:xfrm>
              <a:off x="1826" y="2163"/>
              <a:ext cx="240" cy="240"/>
            </a:xfrm>
            <a:prstGeom prst="rightArrow">
              <a:avLst>
                <a:gd name="adj1" fmla="val 50000"/>
                <a:gd name="adj2" fmla="val 25000"/>
              </a:avLst>
            </a:prstGeom>
            <a:solidFill>
              <a:srgbClr val="99CC00"/>
            </a:solidFill>
            <a:ln w="9525">
              <a:solidFill>
                <a:schemeClr val="tx1"/>
              </a:solidFill>
              <a:miter lim="800000"/>
              <a:headEnd/>
              <a:tailEnd/>
            </a:ln>
            <a:effectLst/>
          </p:spPr>
          <p:txBody>
            <a:bodyPr wrap="none" anchor="ctr"/>
            <a:lstStyle/>
            <a:p>
              <a:endParaRPr lang="hu-HU" sz="2000">
                <a:latin typeface="Cambria" pitchFamily="18" charset="0"/>
              </a:endParaRPr>
            </a:p>
          </p:txBody>
        </p:sp>
        <p:sp>
          <p:nvSpPr>
            <p:cNvPr id="30" name="AutoShape 88"/>
            <p:cNvSpPr>
              <a:spLocks noChangeArrowheads="1"/>
            </p:cNvSpPr>
            <p:nvPr/>
          </p:nvSpPr>
          <p:spPr bwMode="auto">
            <a:xfrm>
              <a:off x="3362" y="1976"/>
              <a:ext cx="240" cy="240"/>
            </a:xfrm>
            <a:prstGeom prst="rightArrow">
              <a:avLst>
                <a:gd name="adj1" fmla="val 50000"/>
                <a:gd name="adj2" fmla="val 25000"/>
              </a:avLst>
            </a:prstGeom>
            <a:solidFill>
              <a:srgbClr val="99CC00"/>
            </a:solidFill>
            <a:ln w="9525">
              <a:solidFill>
                <a:schemeClr val="tx1"/>
              </a:solidFill>
              <a:miter lim="800000"/>
              <a:headEnd/>
              <a:tailEnd/>
            </a:ln>
            <a:effectLst/>
          </p:spPr>
          <p:txBody>
            <a:bodyPr wrap="none" anchor="ctr"/>
            <a:lstStyle/>
            <a:p>
              <a:endParaRPr lang="hu-HU" sz="2000">
                <a:latin typeface="Cambria" pitchFamily="18" charset="0"/>
              </a:endParaRPr>
            </a:p>
          </p:txBody>
        </p:sp>
        <p:sp>
          <p:nvSpPr>
            <p:cNvPr id="31" name="Text Box 89"/>
            <p:cNvSpPr txBox="1">
              <a:spLocks noChangeArrowheads="1"/>
            </p:cNvSpPr>
            <p:nvPr/>
          </p:nvSpPr>
          <p:spPr bwMode="auto">
            <a:xfrm>
              <a:off x="2517" y="2341"/>
              <a:ext cx="480" cy="297"/>
            </a:xfrm>
            <a:prstGeom prst="rect">
              <a:avLst/>
            </a:prstGeom>
            <a:noFill/>
            <a:ln w="9525">
              <a:noFill/>
              <a:miter lim="800000"/>
              <a:headEnd/>
              <a:tailEnd/>
            </a:ln>
            <a:effectLst/>
          </p:spPr>
          <p:txBody>
            <a:bodyPr>
              <a:spAutoFit/>
            </a:bodyPr>
            <a:lstStyle/>
            <a:p>
              <a:pPr eaLnBrk="0" hangingPunct="0"/>
              <a:r>
                <a:rPr lang="en-US" sz="2000">
                  <a:solidFill>
                    <a:schemeClr val="bg1"/>
                  </a:solidFill>
                  <a:effectLst>
                    <a:outerShdw blurRad="38100" dist="38100" dir="2700000" algn="tl">
                      <a:srgbClr val="C0C0C0"/>
                    </a:outerShdw>
                  </a:effectLst>
                  <a:latin typeface="Cambria" pitchFamily="18" charset="0"/>
                </a:rPr>
                <a:t>IEM</a:t>
              </a:r>
              <a:endParaRPr lang="en-GB" sz="2000">
                <a:solidFill>
                  <a:schemeClr val="bg1"/>
                </a:solidFill>
                <a:effectLst>
                  <a:outerShdw blurRad="38100" dist="38100" dir="2700000" algn="tl">
                    <a:srgbClr val="C0C0C0"/>
                  </a:outerShdw>
                </a:effectLst>
                <a:latin typeface="Cambria" pitchFamily="18" charset="0"/>
              </a:endParaRPr>
            </a:p>
          </p:txBody>
        </p:sp>
        <p:sp>
          <p:nvSpPr>
            <p:cNvPr id="32" name="Text Box 90"/>
            <p:cNvSpPr txBox="1">
              <a:spLocks noChangeArrowheads="1"/>
            </p:cNvSpPr>
            <p:nvPr/>
          </p:nvSpPr>
          <p:spPr bwMode="auto">
            <a:xfrm>
              <a:off x="4914" y="2510"/>
              <a:ext cx="914" cy="274"/>
            </a:xfrm>
            <a:prstGeom prst="rect">
              <a:avLst/>
            </a:prstGeom>
            <a:noFill/>
            <a:ln w="9525">
              <a:noFill/>
              <a:miter lim="800000"/>
              <a:headEnd/>
              <a:tailEnd/>
            </a:ln>
            <a:effectLst/>
          </p:spPr>
          <p:txBody>
            <a:bodyPr lIns="0" tIns="0" rIns="0" bIns="0">
              <a:spAutoFit/>
            </a:bodyPr>
            <a:lstStyle/>
            <a:p>
              <a:pPr algn="ctr">
                <a:spcBef>
                  <a:spcPct val="50000"/>
                </a:spcBef>
              </a:pPr>
              <a:r>
                <a:rPr lang="hu-HU" sz="1200" b="1">
                  <a:effectLst>
                    <a:outerShdw blurRad="38100" dist="38100" dir="2700000" algn="tl">
                      <a:srgbClr val="C0C0C0"/>
                    </a:outerShdw>
                  </a:effectLst>
                  <a:latin typeface="Cambria" pitchFamily="18" charset="0"/>
                </a:rPr>
                <a:t>CE European Market </a:t>
              </a:r>
              <a:endParaRPr lang="en-GB" sz="1200" b="1">
                <a:effectLst>
                  <a:outerShdw blurRad="38100" dist="38100" dir="2700000" algn="tl">
                    <a:srgbClr val="C0C0C0"/>
                  </a:outerShdw>
                </a:effectLst>
                <a:latin typeface="Cambria" pitchFamily="18" charset="0"/>
              </a:endParaRPr>
            </a:p>
          </p:txBody>
        </p:sp>
        <p:sp>
          <p:nvSpPr>
            <p:cNvPr id="33" name="Text Box 91"/>
            <p:cNvSpPr txBox="1">
              <a:spLocks noChangeArrowheads="1"/>
            </p:cNvSpPr>
            <p:nvPr/>
          </p:nvSpPr>
          <p:spPr bwMode="auto">
            <a:xfrm>
              <a:off x="365" y="3392"/>
              <a:ext cx="1392" cy="342"/>
            </a:xfrm>
            <a:prstGeom prst="rect">
              <a:avLst/>
            </a:prstGeom>
            <a:noFill/>
            <a:ln w="9525">
              <a:noFill/>
              <a:miter lim="800000"/>
              <a:headEnd/>
              <a:tailEnd/>
            </a:ln>
            <a:effectLst/>
          </p:spPr>
          <p:txBody>
            <a:bodyPr>
              <a:spAutoFit/>
            </a:bodyPr>
            <a:lstStyle/>
            <a:p>
              <a:pPr>
                <a:spcBef>
                  <a:spcPct val="50000"/>
                </a:spcBef>
              </a:pPr>
              <a:r>
                <a:rPr lang="hu-HU" sz="1200" b="1">
                  <a:latin typeface="Cambria" pitchFamily="18" charset="0"/>
                </a:rPr>
                <a:t>15 (</a:t>
              </a:r>
              <a:r>
                <a:rPr lang="en-GB" sz="1200" b="1">
                  <a:latin typeface="Cambria" pitchFamily="18" charset="0"/>
                </a:rPr>
                <a:t>25</a:t>
              </a:r>
              <a:r>
                <a:rPr lang="hu-HU" sz="1200" b="1">
                  <a:latin typeface="Cambria" pitchFamily="18" charset="0"/>
                </a:rPr>
                <a:t>, </a:t>
              </a:r>
              <a:r>
                <a:rPr lang="en-GB" sz="1200" b="1">
                  <a:latin typeface="Cambria" pitchFamily="18" charset="0"/>
                </a:rPr>
                <a:t>27) </a:t>
              </a:r>
              <a:r>
                <a:rPr lang="hu-HU" sz="1200" b="1">
                  <a:latin typeface="Cambria" pitchFamily="18" charset="0"/>
                </a:rPr>
                <a:t>egyedi villamos energia piac</a:t>
              </a:r>
              <a:r>
                <a:rPr lang="en-GB" sz="1200" b="1">
                  <a:latin typeface="Cambria" pitchFamily="18" charset="0"/>
                </a:rPr>
                <a:t>?</a:t>
              </a:r>
            </a:p>
          </p:txBody>
        </p:sp>
        <p:sp>
          <p:nvSpPr>
            <p:cNvPr id="34" name="Text Box 92"/>
            <p:cNvSpPr txBox="1">
              <a:spLocks noChangeArrowheads="1"/>
            </p:cNvSpPr>
            <p:nvPr/>
          </p:nvSpPr>
          <p:spPr bwMode="auto">
            <a:xfrm>
              <a:off x="1805" y="3392"/>
              <a:ext cx="1488" cy="342"/>
            </a:xfrm>
            <a:prstGeom prst="rect">
              <a:avLst/>
            </a:prstGeom>
            <a:noFill/>
            <a:ln w="9525">
              <a:noFill/>
              <a:miter lim="800000"/>
              <a:headEnd/>
              <a:tailEnd/>
            </a:ln>
            <a:effectLst/>
          </p:spPr>
          <p:txBody>
            <a:bodyPr>
              <a:spAutoFit/>
            </a:bodyPr>
            <a:lstStyle/>
            <a:p>
              <a:pPr algn="ctr">
                <a:spcBef>
                  <a:spcPct val="50000"/>
                </a:spcBef>
              </a:pPr>
              <a:r>
                <a:rPr lang="hu-HU" sz="1200" b="1" dirty="0">
                  <a:latin typeface="Cambria" pitchFamily="18" charset="0"/>
                </a:rPr>
                <a:t>Egységes integrált (belső) villamos energia piac</a:t>
              </a:r>
              <a:endParaRPr lang="en-GB" sz="1200" b="1" dirty="0">
                <a:latin typeface="Cambria" pitchFamily="18" charset="0"/>
              </a:endParaRPr>
            </a:p>
          </p:txBody>
        </p:sp>
      </p:grpSp>
      <p:sp>
        <p:nvSpPr>
          <p:cNvPr id="93" name="Text Box 93"/>
          <p:cNvSpPr txBox="1">
            <a:spLocks noChangeArrowheads="1"/>
          </p:cNvSpPr>
          <p:nvPr/>
        </p:nvSpPr>
        <p:spPr bwMode="auto">
          <a:xfrm>
            <a:off x="4860032" y="5085207"/>
            <a:ext cx="4283968" cy="1772793"/>
          </a:xfrm>
          <a:prstGeom prst="rect">
            <a:avLst/>
          </a:prstGeom>
          <a:noFill/>
          <a:ln w="9525">
            <a:noFill/>
            <a:miter lim="800000"/>
            <a:headEnd/>
            <a:tailEnd/>
          </a:ln>
          <a:effectLst/>
        </p:spPr>
        <p:txBody>
          <a:bodyPr wrap="square">
            <a:spAutoFit/>
          </a:bodyPr>
          <a:lstStyle/>
          <a:p>
            <a:pPr marL="266700" indent="-266700">
              <a:spcBef>
                <a:spcPct val="50000"/>
              </a:spcBef>
            </a:pPr>
            <a:r>
              <a:rPr lang="hu-HU" sz="1200" b="1" dirty="0">
                <a:latin typeface="Cambria" pitchFamily="18" charset="0"/>
              </a:rPr>
              <a:t>Kérdések:</a:t>
            </a:r>
            <a:endParaRPr lang="en-GB" sz="1200" b="1" dirty="0">
              <a:latin typeface="Cambria" pitchFamily="18" charset="0"/>
            </a:endParaRPr>
          </a:p>
          <a:p>
            <a:pPr marL="266700" indent="-266700">
              <a:lnSpc>
                <a:spcPct val="80000"/>
              </a:lnSpc>
              <a:spcBef>
                <a:spcPct val="50000"/>
              </a:spcBef>
              <a:buFontTx/>
              <a:buAutoNum type="arabicPeriod"/>
            </a:pPr>
            <a:r>
              <a:rPr lang="hu-HU" sz="1200" b="1" dirty="0">
                <a:latin typeface="Cambria" pitchFamily="18" charset="0"/>
              </a:rPr>
              <a:t>Hogyan kezeljék a különböző verziók közötti együttműködést?</a:t>
            </a:r>
            <a:endParaRPr lang="en-GB" sz="1200" b="1" dirty="0">
              <a:latin typeface="Cambria" pitchFamily="18" charset="0"/>
            </a:endParaRPr>
          </a:p>
          <a:p>
            <a:pPr marL="266700" indent="-266700">
              <a:lnSpc>
                <a:spcPct val="80000"/>
              </a:lnSpc>
              <a:spcBef>
                <a:spcPct val="50000"/>
              </a:spcBef>
              <a:buFontTx/>
              <a:buAutoNum type="arabicPeriod" startAt="2"/>
            </a:pPr>
            <a:r>
              <a:rPr lang="hu-HU" sz="1200" b="1" dirty="0">
                <a:latin typeface="Cambria" pitchFamily="18" charset="0"/>
              </a:rPr>
              <a:t>Az államhatárokon vannak a tényleges szűkületek?</a:t>
            </a:r>
          </a:p>
          <a:p>
            <a:pPr marL="266700" indent="-266700">
              <a:lnSpc>
                <a:spcPct val="80000"/>
              </a:lnSpc>
              <a:spcBef>
                <a:spcPct val="50000"/>
              </a:spcBef>
              <a:buFontTx/>
              <a:buAutoNum type="arabicPeriod" startAt="2"/>
            </a:pPr>
            <a:r>
              <a:rPr lang="hu-HU" sz="1200" b="1" dirty="0">
                <a:latin typeface="Cambria" pitchFamily="18" charset="0"/>
              </a:rPr>
              <a:t>Dél-kelet európai régió nem EU tagállamokkal.</a:t>
            </a:r>
          </a:p>
          <a:p>
            <a:pPr marL="266700" indent="-266700">
              <a:lnSpc>
                <a:spcPct val="80000"/>
              </a:lnSpc>
              <a:spcBef>
                <a:spcPct val="50000"/>
              </a:spcBef>
              <a:buFontTx/>
              <a:buAutoNum type="arabicPeriod" startAt="2"/>
            </a:pPr>
            <a:r>
              <a:rPr lang="hu-HU" sz="1200" b="1" dirty="0">
                <a:latin typeface="Cambria" pitchFamily="18" charset="0"/>
              </a:rPr>
              <a:t>Az élénk határkeresztező kereskedelem növeli a tranzit szállításokat.</a:t>
            </a:r>
          </a:p>
          <a:p>
            <a:pPr marL="266700" indent="-266700">
              <a:lnSpc>
                <a:spcPct val="80000"/>
              </a:lnSpc>
              <a:spcBef>
                <a:spcPct val="50000"/>
              </a:spcBef>
              <a:buFontTx/>
              <a:buAutoNum type="arabicPeriod" startAt="2"/>
            </a:pPr>
            <a:endParaRPr lang="en-GB" sz="1200" b="1" dirty="0">
              <a:latin typeface="Cambria"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Regionális villamosenergia-piacok Európában</a:t>
            </a:r>
            <a:endParaRPr lang="hu-HU" dirty="0"/>
          </a:p>
        </p:txBody>
      </p:sp>
      <p:sp>
        <p:nvSpPr>
          <p:cNvPr id="3" name="Dátum helye 3"/>
          <p:cNvSpPr txBox="1">
            <a:spLocks/>
          </p:cNvSpPr>
          <p:nvPr/>
        </p:nvSpPr>
        <p:spPr>
          <a:xfrm>
            <a:off x="668590" y="6300799"/>
            <a:ext cx="1922210" cy="420676"/>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hu-HU" sz="2400" b="0" i="0" u="none" strike="noStrike" kern="1200" cap="none" spc="0" normalizeH="0" baseline="0" noProof="0" smtClean="0">
              <a:ln>
                <a:noFill/>
              </a:ln>
              <a:solidFill>
                <a:schemeClr val="tx1"/>
              </a:solidFill>
              <a:effectLst/>
              <a:uLnTx/>
              <a:uFillTx/>
              <a:latin typeface="Cambria"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hu-HU" sz="2400" b="0" i="0" u="none" strike="noStrike" kern="1200" cap="none" spc="0" normalizeH="0" baseline="0" noProof="0">
              <a:ln>
                <a:noFill/>
              </a:ln>
              <a:solidFill>
                <a:schemeClr val="tx1"/>
              </a:solidFill>
              <a:effectLst/>
              <a:uLnTx/>
              <a:uFillTx/>
              <a:latin typeface="Cambria" pitchFamily="18" charset="0"/>
            </a:endParaRPr>
          </a:p>
        </p:txBody>
      </p:sp>
      <p:pic>
        <p:nvPicPr>
          <p:cNvPr id="4" name="Picture 3" descr="The image “http://www.lib.utexas.edu/maps/europe/europe_ref02.jpg” cannot be displayed, because it contains errors."/>
          <p:cNvPicPr>
            <a:picLocks noChangeAspect="1" noChangeArrowheads="1"/>
          </p:cNvPicPr>
          <p:nvPr/>
        </p:nvPicPr>
        <p:blipFill>
          <a:blip r:embed="rId2" cstate="print"/>
          <a:srcRect/>
          <a:stretch>
            <a:fillRect/>
          </a:stretch>
        </p:blipFill>
        <p:spPr bwMode="auto">
          <a:xfrm>
            <a:off x="1331640" y="1672239"/>
            <a:ext cx="5223148" cy="5144486"/>
          </a:xfrm>
          <a:prstGeom prst="rect">
            <a:avLst/>
          </a:prstGeom>
          <a:noFill/>
        </p:spPr>
      </p:pic>
      <p:sp>
        <p:nvSpPr>
          <p:cNvPr id="5" name="Oval 4"/>
          <p:cNvSpPr>
            <a:spLocks noChangeAspect="1" noChangeArrowheads="1"/>
          </p:cNvSpPr>
          <p:nvPr/>
        </p:nvSpPr>
        <p:spPr bwMode="auto">
          <a:xfrm>
            <a:off x="3729028" y="3949357"/>
            <a:ext cx="1558935" cy="1108417"/>
          </a:xfrm>
          <a:prstGeom prst="ellipse">
            <a:avLst/>
          </a:prstGeom>
          <a:noFill/>
          <a:ln w="50800">
            <a:solidFill>
              <a:srgbClr val="990099"/>
            </a:solidFill>
            <a:round/>
            <a:headEnd/>
            <a:tailEnd/>
          </a:ln>
          <a:effectLst/>
        </p:spPr>
        <p:txBody>
          <a:bodyPr wrap="none" anchor="ctr"/>
          <a:lstStyle/>
          <a:p>
            <a:endParaRPr lang="hu-HU">
              <a:latin typeface="Cambria" pitchFamily="18" charset="0"/>
            </a:endParaRPr>
          </a:p>
        </p:txBody>
      </p:sp>
      <p:sp>
        <p:nvSpPr>
          <p:cNvPr id="6" name="Oval 5"/>
          <p:cNvSpPr>
            <a:spLocks noChangeAspect="1" noChangeArrowheads="1"/>
          </p:cNvSpPr>
          <p:nvPr/>
        </p:nvSpPr>
        <p:spPr bwMode="auto">
          <a:xfrm>
            <a:off x="2667326" y="4519651"/>
            <a:ext cx="1850699" cy="1357274"/>
          </a:xfrm>
          <a:prstGeom prst="ellipse">
            <a:avLst/>
          </a:prstGeom>
          <a:noFill/>
          <a:ln w="50800">
            <a:solidFill>
              <a:srgbClr val="008000"/>
            </a:solidFill>
            <a:round/>
            <a:headEnd/>
            <a:tailEnd/>
          </a:ln>
          <a:effectLst/>
        </p:spPr>
        <p:txBody>
          <a:bodyPr wrap="none" anchor="ctr"/>
          <a:lstStyle/>
          <a:p>
            <a:endParaRPr lang="hu-HU">
              <a:latin typeface="Cambria" pitchFamily="18" charset="0"/>
            </a:endParaRPr>
          </a:p>
        </p:txBody>
      </p:sp>
      <p:sp>
        <p:nvSpPr>
          <p:cNvPr id="7" name="Oval 6"/>
          <p:cNvSpPr>
            <a:spLocks noChangeAspect="1" noChangeArrowheads="1"/>
          </p:cNvSpPr>
          <p:nvPr/>
        </p:nvSpPr>
        <p:spPr bwMode="auto">
          <a:xfrm rot="20687095">
            <a:off x="1249769" y="4907675"/>
            <a:ext cx="2088115" cy="1005442"/>
          </a:xfrm>
          <a:prstGeom prst="ellipse">
            <a:avLst/>
          </a:prstGeom>
          <a:noFill/>
          <a:ln w="50800">
            <a:solidFill>
              <a:srgbClr val="FF0000"/>
            </a:solidFill>
            <a:round/>
            <a:headEnd/>
            <a:tailEnd/>
          </a:ln>
          <a:effectLst/>
        </p:spPr>
        <p:txBody>
          <a:bodyPr wrap="none" anchor="ctr"/>
          <a:lstStyle/>
          <a:p>
            <a:endParaRPr lang="hu-HU">
              <a:latin typeface="Cambria" pitchFamily="18" charset="0"/>
            </a:endParaRPr>
          </a:p>
        </p:txBody>
      </p:sp>
      <p:sp>
        <p:nvSpPr>
          <p:cNvPr id="8" name="Oval 7"/>
          <p:cNvSpPr>
            <a:spLocks noChangeAspect="1" noChangeArrowheads="1"/>
          </p:cNvSpPr>
          <p:nvPr/>
        </p:nvSpPr>
        <p:spPr bwMode="auto">
          <a:xfrm rot="19800000">
            <a:off x="2597678" y="4224652"/>
            <a:ext cx="1673352" cy="760875"/>
          </a:xfrm>
          <a:prstGeom prst="ellipse">
            <a:avLst/>
          </a:prstGeom>
          <a:noFill/>
          <a:ln w="50800">
            <a:solidFill>
              <a:schemeClr val="tx1"/>
            </a:solidFill>
            <a:round/>
            <a:headEnd/>
            <a:tailEnd/>
          </a:ln>
          <a:effectLst/>
        </p:spPr>
        <p:txBody>
          <a:bodyPr wrap="none" anchor="ctr"/>
          <a:lstStyle/>
          <a:p>
            <a:endParaRPr lang="hu-HU">
              <a:latin typeface="Cambria" pitchFamily="18" charset="0"/>
            </a:endParaRPr>
          </a:p>
        </p:txBody>
      </p:sp>
      <p:sp>
        <p:nvSpPr>
          <p:cNvPr id="9" name="Oval 8"/>
          <p:cNvSpPr>
            <a:spLocks noChangeAspect="1" noChangeArrowheads="1"/>
          </p:cNvSpPr>
          <p:nvPr/>
        </p:nvSpPr>
        <p:spPr bwMode="auto">
          <a:xfrm rot="16800000">
            <a:off x="2654662" y="2521744"/>
            <a:ext cx="2939092" cy="1703387"/>
          </a:xfrm>
          <a:prstGeom prst="ellipse">
            <a:avLst/>
          </a:prstGeom>
          <a:noFill/>
          <a:ln w="50800">
            <a:solidFill>
              <a:srgbClr val="FF9933"/>
            </a:solidFill>
            <a:round/>
            <a:headEnd/>
            <a:tailEnd/>
          </a:ln>
          <a:effectLst/>
        </p:spPr>
        <p:txBody>
          <a:bodyPr wrap="none" anchor="ctr"/>
          <a:lstStyle/>
          <a:p>
            <a:endParaRPr lang="hu-HU">
              <a:latin typeface="Cambria" pitchFamily="18" charset="0"/>
            </a:endParaRPr>
          </a:p>
        </p:txBody>
      </p:sp>
      <p:sp>
        <p:nvSpPr>
          <p:cNvPr id="10" name="Oval 9"/>
          <p:cNvSpPr>
            <a:spLocks noChangeAspect="1" noChangeArrowheads="1"/>
          </p:cNvSpPr>
          <p:nvPr/>
        </p:nvSpPr>
        <p:spPr bwMode="auto">
          <a:xfrm>
            <a:off x="5088255" y="3161022"/>
            <a:ext cx="464820" cy="782328"/>
          </a:xfrm>
          <a:prstGeom prst="ellipse">
            <a:avLst/>
          </a:prstGeom>
          <a:noFill/>
          <a:ln w="50800">
            <a:solidFill>
              <a:srgbClr val="993300"/>
            </a:solidFill>
            <a:round/>
            <a:headEnd/>
            <a:tailEnd/>
          </a:ln>
          <a:effectLst/>
        </p:spPr>
        <p:txBody>
          <a:bodyPr wrap="none" anchor="ctr"/>
          <a:lstStyle/>
          <a:p>
            <a:endParaRPr lang="hu-HU">
              <a:latin typeface="Cambria" pitchFamily="18" charset="0"/>
            </a:endParaRPr>
          </a:p>
        </p:txBody>
      </p:sp>
      <p:sp>
        <p:nvSpPr>
          <p:cNvPr id="11" name="Oval 10"/>
          <p:cNvSpPr>
            <a:spLocks noChangeAspect="1" noChangeArrowheads="1"/>
          </p:cNvSpPr>
          <p:nvPr/>
        </p:nvSpPr>
        <p:spPr bwMode="auto">
          <a:xfrm rot="19800000">
            <a:off x="2039542" y="3200706"/>
            <a:ext cx="1021174" cy="2179649"/>
          </a:xfrm>
          <a:prstGeom prst="ellipse">
            <a:avLst/>
          </a:prstGeom>
          <a:noFill/>
          <a:ln w="50800">
            <a:solidFill>
              <a:srgbClr val="003399"/>
            </a:solidFill>
            <a:round/>
            <a:headEnd/>
            <a:tailEnd/>
          </a:ln>
          <a:effectLst/>
        </p:spPr>
        <p:txBody>
          <a:bodyPr wrap="none" anchor="ctr"/>
          <a:lstStyle/>
          <a:p>
            <a:endParaRPr lang="hu-HU">
              <a:latin typeface="Cambria" pitchFamily="18" charset="0"/>
            </a:endParaRPr>
          </a:p>
        </p:txBody>
      </p:sp>
      <p:sp>
        <p:nvSpPr>
          <p:cNvPr id="12" name="Text Box 11"/>
          <p:cNvSpPr txBox="1">
            <a:spLocks noChangeArrowheads="1"/>
          </p:cNvSpPr>
          <p:nvPr/>
        </p:nvSpPr>
        <p:spPr bwMode="auto">
          <a:xfrm>
            <a:off x="5789402" y="4051139"/>
            <a:ext cx="2471413" cy="584775"/>
          </a:xfrm>
          <a:prstGeom prst="rect">
            <a:avLst/>
          </a:prstGeom>
          <a:solidFill>
            <a:schemeClr val="bg1"/>
          </a:solidFill>
          <a:ln w="9525">
            <a:noFill/>
            <a:miter lim="800000"/>
            <a:headEnd/>
            <a:tailEnd/>
          </a:ln>
          <a:effectLst/>
        </p:spPr>
        <p:txBody>
          <a:bodyPr wrap="square">
            <a:spAutoFit/>
          </a:bodyPr>
          <a:lstStyle/>
          <a:p>
            <a:pPr algn="ctr" eaLnBrk="0" hangingPunct="0">
              <a:spcBef>
                <a:spcPct val="50000"/>
              </a:spcBef>
            </a:pPr>
            <a:r>
              <a:rPr lang="hu-HU" sz="1600" b="1" dirty="0">
                <a:solidFill>
                  <a:srgbClr val="990099"/>
                </a:solidFill>
                <a:latin typeface="Cambria" pitchFamily="18" charset="0"/>
              </a:rPr>
              <a:t>Közép-kelet Európa</a:t>
            </a:r>
            <a:r>
              <a:rPr lang="it-IT" sz="1600" b="1" dirty="0">
                <a:solidFill>
                  <a:srgbClr val="990099"/>
                </a:solidFill>
                <a:latin typeface="Cambria" pitchFamily="18" charset="0"/>
              </a:rPr>
              <a:t/>
            </a:r>
            <a:br>
              <a:rPr lang="it-IT" sz="1600" b="1" dirty="0">
                <a:solidFill>
                  <a:srgbClr val="990099"/>
                </a:solidFill>
                <a:latin typeface="Cambria" pitchFamily="18" charset="0"/>
              </a:rPr>
            </a:br>
            <a:r>
              <a:rPr lang="it-IT" sz="1600" b="1" dirty="0">
                <a:solidFill>
                  <a:srgbClr val="990099"/>
                </a:solidFill>
                <a:latin typeface="Cambria" pitchFamily="18" charset="0"/>
              </a:rPr>
              <a:t>(DE-PL-CZ-SK-AT-HU-SI)</a:t>
            </a:r>
          </a:p>
        </p:txBody>
      </p:sp>
      <p:sp>
        <p:nvSpPr>
          <p:cNvPr id="13" name="Text Box 12"/>
          <p:cNvSpPr txBox="1">
            <a:spLocks noChangeArrowheads="1"/>
          </p:cNvSpPr>
          <p:nvPr/>
        </p:nvSpPr>
        <p:spPr bwMode="auto">
          <a:xfrm>
            <a:off x="5825888" y="3018963"/>
            <a:ext cx="1470262" cy="584775"/>
          </a:xfrm>
          <a:prstGeom prst="rect">
            <a:avLst/>
          </a:prstGeom>
          <a:solidFill>
            <a:schemeClr val="bg1"/>
          </a:solidFill>
          <a:ln w="9525">
            <a:noFill/>
            <a:miter lim="800000"/>
            <a:headEnd/>
            <a:tailEnd/>
          </a:ln>
          <a:effectLst/>
        </p:spPr>
        <p:txBody>
          <a:bodyPr wrap="square">
            <a:spAutoFit/>
          </a:bodyPr>
          <a:lstStyle/>
          <a:p>
            <a:pPr algn="ctr" eaLnBrk="0" hangingPunct="0">
              <a:spcBef>
                <a:spcPct val="50000"/>
              </a:spcBef>
            </a:pPr>
            <a:r>
              <a:rPr lang="hu-HU" sz="1600" b="1">
                <a:solidFill>
                  <a:srgbClr val="993300"/>
                </a:solidFill>
                <a:latin typeface="Cambria" pitchFamily="18" charset="0"/>
              </a:rPr>
              <a:t>Balti államok</a:t>
            </a:r>
            <a:r>
              <a:rPr lang="it-IT" sz="1600" b="1">
                <a:solidFill>
                  <a:srgbClr val="993300"/>
                </a:solidFill>
                <a:latin typeface="Cambria" pitchFamily="18" charset="0"/>
              </a:rPr>
              <a:t/>
            </a:r>
            <a:br>
              <a:rPr lang="it-IT" sz="1600" b="1">
                <a:solidFill>
                  <a:srgbClr val="993300"/>
                </a:solidFill>
                <a:latin typeface="Cambria" pitchFamily="18" charset="0"/>
              </a:rPr>
            </a:br>
            <a:r>
              <a:rPr lang="it-IT" sz="1600" b="1">
                <a:solidFill>
                  <a:srgbClr val="993300"/>
                </a:solidFill>
                <a:latin typeface="Cambria" pitchFamily="18" charset="0"/>
              </a:rPr>
              <a:t>(EE-LV-LT</a:t>
            </a:r>
            <a:r>
              <a:rPr lang="hu-HU" sz="1600" b="1">
                <a:solidFill>
                  <a:srgbClr val="993300"/>
                </a:solidFill>
                <a:latin typeface="Cambria" pitchFamily="18" charset="0"/>
              </a:rPr>
              <a:t>-FI</a:t>
            </a:r>
            <a:r>
              <a:rPr lang="it-IT" sz="1600" b="1">
                <a:solidFill>
                  <a:srgbClr val="993300"/>
                </a:solidFill>
                <a:latin typeface="Cambria" pitchFamily="18" charset="0"/>
              </a:rPr>
              <a:t>)</a:t>
            </a:r>
          </a:p>
        </p:txBody>
      </p:sp>
      <p:sp>
        <p:nvSpPr>
          <p:cNvPr id="14" name="Text Box 13"/>
          <p:cNvSpPr txBox="1">
            <a:spLocks noChangeArrowheads="1"/>
          </p:cNvSpPr>
          <p:nvPr/>
        </p:nvSpPr>
        <p:spPr bwMode="auto">
          <a:xfrm>
            <a:off x="5323992" y="1939463"/>
            <a:ext cx="2175358" cy="584775"/>
          </a:xfrm>
          <a:prstGeom prst="rect">
            <a:avLst/>
          </a:prstGeom>
          <a:solidFill>
            <a:schemeClr val="bg1"/>
          </a:solidFill>
          <a:ln w="9525">
            <a:noFill/>
            <a:miter lim="800000"/>
            <a:headEnd/>
            <a:tailEnd/>
          </a:ln>
          <a:effectLst/>
        </p:spPr>
        <p:txBody>
          <a:bodyPr wrap="square">
            <a:spAutoFit/>
          </a:bodyPr>
          <a:lstStyle/>
          <a:p>
            <a:pPr algn="ctr" eaLnBrk="0" hangingPunct="0">
              <a:spcBef>
                <a:spcPct val="50000"/>
              </a:spcBef>
            </a:pPr>
            <a:r>
              <a:rPr lang="hu-HU" sz="1600" b="1" dirty="0">
                <a:solidFill>
                  <a:srgbClr val="FF9933"/>
                </a:solidFill>
                <a:latin typeface="Cambria" pitchFamily="18" charset="0"/>
              </a:rPr>
              <a:t>Észak Európa</a:t>
            </a:r>
            <a:r>
              <a:rPr lang="it-IT" sz="1600" b="1" dirty="0">
                <a:solidFill>
                  <a:srgbClr val="FF9933"/>
                </a:solidFill>
                <a:latin typeface="Cambria" pitchFamily="18" charset="0"/>
              </a:rPr>
              <a:t/>
            </a:r>
            <a:br>
              <a:rPr lang="it-IT" sz="1600" b="1" dirty="0">
                <a:solidFill>
                  <a:srgbClr val="FF9933"/>
                </a:solidFill>
                <a:latin typeface="Cambria" pitchFamily="18" charset="0"/>
              </a:rPr>
            </a:br>
            <a:r>
              <a:rPr lang="it-IT" sz="1600" b="1" dirty="0">
                <a:solidFill>
                  <a:srgbClr val="FF9933"/>
                </a:solidFill>
                <a:latin typeface="Cambria" pitchFamily="18" charset="0"/>
              </a:rPr>
              <a:t>(NO-DK-SE-FI-DE-PL)</a:t>
            </a:r>
          </a:p>
        </p:txBody>
      </p:sp>
      <p:sp>
        <p:nvSpPr>
          <p:cNvPr id="15" name="Text Box 14"/>
          <p:cNvSpPr txBox="1">
            <a:spLocks noChangeArrowheads="1"/>
          </p:cNvSpPr>
          <p:nvPr/>
        </p:nvSpPr>
        <p:spPr bwMode="auto">
          <a:xfrm>
            <a:off x="582020" y="2195050"/>
            <a:ext cx="1972268" cy="830997"/>
          </a:xfrm>
          <a:prstGeom prst="rect">
            <a:avLst/>
          </a:prstGeom>
          <a:solidFill>
            <a:schemeClr val="bg1"/>
          </a:solidFill>
          <a:ln w="9525">
            <a:noFill/>
            <a:miter lim="800000"/>
            <a:headEnd/>
            <a:tailEnd/>
          </a:ln>
          <a:effectLst/>
        </p:spPr>
        <p:txBody>
          <a:bodyPr wrap="square">
            <a:spAutoFit/>
          </a:bodyPr>
          <a:lstStyle/>
          <a:p>
            <a:pPr algn="ctr" eaLnBrk="0" hangingPunct="0">
              <a:spcBef>
                <a:spcPct val="50000"/>
              </a:spcBef>
            </a:pPr>
            <a:r>
              <a:rPr lang="hu-HU" sz="1600" b="1" dirty="0">
                <a:latin typeface="Cambria" pitchFamily="18" charset="0"/>
              </a:rPr>
              <a:t>Közép-nyugat Európa </a:t>
            </a:r>
            <a:r>
              <a:rPr lang="it-IT" sz="1600" b="1" dirty="0">
                <a:latin typeface="Cambria" pitchFamily="18" charset="0"/>
              </a:rPr>
              <a:t>(FR-BE-NL-LU-DE)</a:t>
            </a:r>
          </a:p>
        </p:txBody>
      </p:sp>
      <p:sp>
        <p:nvSpPr>
          <p:cNvPr id="16" name="Line 15"/>
          <p:cNvSpPr>
            <a:spLocks noChangeShapeType="1"/>
          </p:cNvSpPr>
          <p:nvPr/>
        </p:nvSpPr>
        <p:spPr bwMode="auto">
          <a:xfrm>
            <a:off x="2573395" y="2873781"/>
            <a:ext cx="563505" cy="1348969"/>
          </a:xfrm>
          <a:prstGeom prst="line">
            <a:avLst/>
          </a:prstGeom>
          <a:noFill/>
          <a:ln w="25400">
            <a:solidFill>
              <a:schemeClr val="tx1"/>
            </a:solidFill>
            <a:round/>
            <a:headEnd/>
            <a:tailEnd type="triangle" w="sm" len="lg"/>
          </a:ln>
          <a:effectLst/>
        </p:spPr>
        <p:txBody>
          <a:bodyPr/>
          <a:lstStyle/>
          <a:p>
            <a:endParaRPr lang="hu-HU">
              <a:latin typeface="Cambria" pitchFamily="18" charset="0"/>
            </a:endParaRPr>
          </a:p>
        </p:txBody>
      </p:sp>
      <p:sp>
        <p:nvSpPr>
          <p:cNvPr id="17" name="Text Box 16"/>
          <p:cNvSpPr txBox="1">
            <a:spLocks noChangeArrowheads="1"/>
          </p:cNvSpPr>
          <p:nvPr/>
        </p:nvSpPr>
        <p:spPr bwMode="auto">
          <a:xfrm>
            <a:off x="167822" y="3144328"/>
            <a:ext cx="1526041" cy="1077218"/>
          </a:xfrm>
          <a:prstGeom prst="rect">
            <a:avLst/>
          </a:prstGeom>
          <a:solidFill>
            <a:schemeClr val="bg1"/>
          </a:solidFill>
          <a:ln w="9525">
            <a:noFill/>
            <a:miter lim="800000"/>
            <a:headEnd/>
            <a:tailEnd/>
          </a:ln>
          <a:effectLst/>
        </p:spPr>
        <p:txBody>
          <a:bodyPr wrap="square">
            <a:spAutoFit/>
          </a:bodyPr>
          <a:lstStyle/>
          <a:p>
            <a:pPr algn="ctr" eaLnBrk="0" hangingPunct="0">
              <a:spcBef>
                <a:spcPct val="50000"/>
              </a:spcBef>
            </a:pPr>
            <a:r>
              <a:rPr lang="hu-HU" sz="1600" b="1">
                <a:solidFill>
                  <a:srgbClr val="003399"/>
                </a:solidFill>
                <a:latin typeface="Cambria" pitchFamily="18" charset="0"/>
              </a:rPr>
              <a:t>Nagy-Britannia és Írország</a:t>
            </a:r>
            <a:r>
              <a:rPr lang="it-IT" sz="1600" b="1">
                <a:solidFill>
                  <a:srgbClr val="003399"/>
                </a:solidFill>
                <a:latin typeface="Cambria" pitchFamily="18" charset="0"/>
              </a:rPr>
              <a:t/>
            </a:r>
            <a:br>
              <a:rPr lang="it-IT" sz="1600" b="1">
                <a:solidFill>
                  <a:srgbClr val="003399"/>
                </a:solidFill>
                <a:latin typeface="Cambria" pitchFamily="18" charset="0"/>
              </a:rPr>
            </a:br>
            <a:r>
              <a:rPr lang="it-IT" sz="1600" b="1">
                <a:solidFill>
                  <a:srgbClr val="003399"/>
                </a:solidFill>
                <a:latin typeface="Cambria" pitchFamily="18" charset="0"/>
              </a:rPr>
              <a:t>(IE-UK-FR)</a:t>
            </a:r>
          </a:p>
        </p:txBody>
      </p:sp>
      <p:sp>
        <p:nvSpPr>
          <p:cNvPr id="18" name="Text Box 17"/>
          <p:cNvSpPr txBox="1">
            <a:spLocks noChangeArrowheads="1"/>
          </p:cNvSpPr>
          <p:nvPr/>
        </p:nvSpPr>
        <p:spPr bwMode="auto">
          <a:xfrm>
            <a:off x="1259632" y="6027003"/>
            <a:ext cx="2478564" cy="584775"/>
          </a:xfrm>
          <a:prstGeom prst="rect">
            <a:avLst/>
          </a:prstGeom>
          <a:solidFill>
            <a:schemeClr val="bg1"/>
          </a:solidFill>
          <a:ln w="9525">
            <a:noFill/>
            <a:miter lim="800000"/>
            <a:headEnd/>
            <a:tailEnd/>
          </a:ln>
          <a:effectLst/>
        </p:spPr>
        <p:txBody>
          <a:bodyPr wrap="square">
            <a:spAutoFit/>
          </a:bodyPr>
          <a:lstStyle/>
          <a:p>
            <a:pPr algn="ctr" eaLnBrk="0" hangingPunct="0">
              <a:spcBef>
                <a:spcPct val="50000"/>
              </a:spcBef>
            </a:pPr>
            <a:r>
              <a:rPr lang="hu-HU" sz="1600" b="1" dirty="0">
                <a:solidFill>
                  <a:srgbClr val="008000"/>
                </a:solidFill>
                <a:latin typeface="Cambria" pitchFamily="18" charset="0"/>
              </a:rPr>
              <a:t>Közép Dél Európa           </a:t>
            </a:r>
            <a:r>
              <a:rPr lang="it-IT" sz="1600" b="1" dirty="0">
                <a:solidFill>
                  <a:srgbClr val="008000"/>
                </a:solidFill>
                <a:latin typeface="Cambria" pitchFamily="18" charset="0"/>
              </a:rPr>
              <a:t>(FR-IT-CH-DE-AT-SI</a:t>
            </a:r>
            <a:r>
              <a:rPr lang="hu-HU" sz="1600" b="1" dirty="0">
                <a:solidFill>
                  <a:srgbClr val="008000"/>
                </a:solidFill>
                <a:latin typeface="Cambria" pitchFamily="18" charset="0"/>
              </a:rPr>
              <a:t>-GR</a:t>
            </a:r>
            <a:r>
              <a:rPr lang="it-IT" sz="1600" b="1" dirty="0">
                <a:solidFill>
                  <a:srgbClr val="008000"/>
                </a:solidFill>
                <a:latin typeface="Cambria" pitchFamily="18" charset="0"/>
              </a:rPr>
              <a:t>)</a:t>
            </a:r>
          </a:p>
        </p:txBody>
      </p:sp>
      <p:sp>
        <p:nvSpPr>
          <p:cNvPr id="19" name="Oval 18"/>
          <p:cNvSpPr>
            <a:spLocks noChangeArrowheads="1"/>
          </p:cNvSpPr>
          <p:nvPr/>
        </p:nvSpPr>
        <p:spPr bwMode="auto">
          <a:xfrm>
            <a:off x="3935665" y="4889210"/>
            <a:ext cx="1922210" cy="1043277"/>
          </a:xfrm>
          <a:prstGeom prst="ellipse">
            <a:avLst/>
          </a:prstGeom>
          <a:noFill/>
          <a:ln w="50800">
            <a:solidFill>
              <a:srgbClr val="FF99CC"/>
            </a:solidFill>
            <a:round/>
            <a:headEnd/>
            <a:tailEnd/>
          </a:ln>
          <a:effectLst/>
        </p:spPr>
        <p:txBody>
          <a:bodyPr wrap="none" anchor="ctr"/>
          <a:lstStyle/>
          <a:p>
            <a:endParaRPr lang="hu-HU">
              <a:latin typeface="Cambria" pitchFamily="18" charset="0"/>
            </a:endParaRPr>
          </a:p>
        </p:txBody>
      </p:sp>
      <p:sp>
        <p:nvSpPr>
          <p:cNvPr id="20" name="Text Box 19"/>
          <p:cNvSpPr txBox="1">
            <a:spLocks noChangeArrowheads="1"/>
          </p:cNvSpPr>
          <p:nvPr/>
        </p:nvSpPr>
        <p:spPr bwMode="auto">
          <a:xfrm>
            <a:off x="5868144" y="5661248"/>
            <a:ext cx="2478564" cy="830997"/>
          </a:xfrm>
          <a:prstGeom prst="rect">
            <a:avLst/>
          </a:prstGeom>
          <a:solidFill>
            <a:schemeClr val="bg1"/>
          </a:solidFill>
          <a:ln w="9525">
            <a:noFill/>
            <a:miter lim="800000"/>
            <a:headEnd/>
            <a:tailEnd/>
          </a:ln>
          <a:effectLst/>
        </p:spPr>
        <p:txBody>
          <a:bodyPr wrap="square">
            <a:spAutoFit/>
          </a:bodyPr>
          <a:lstStyle/>
          <a:p>
            <a:pPr algn="ctr" eaLnBrk="0" hangingPunct="0">
              <a:spcBef>
                <a:spcPct val="50000"/>
              </a:spcBef>
            </a:pPr>
            <a:r>
              <a:rPr lang="hu-HU" sz="1600" b="1" dirty="0">
                <a:solidFill>
                  <a:srgbClr val="FF6699"/>
                </a:solidFill>
                <a:latin typeface="Cambria" pitchFamily="18" charset="0"/>
              </a:rPr>
              <a:t>Dél-kelet Európa             </a:t>
            </a:r>
            <a:r>
              <a:rPr lang="it-IT" sz="1600" b="1" dirty="0">
                <a:solidFill>
                  <a:srgbClr val="FF6699"/>
                </a:solidFill>
                <a:latin typeface="Cambria" pitchFamily="18" charset="0"/>
              </a:rPr>
              <a:t>(</a:t>
            </a:r>
            <a:r>
              <a:rPr lang="hu-HU" sz="1600" b="1" dirty="0">
                <a:solidFill>
                  <a:srgbClr val="FF6699"/>
                </a:solidFill>
                <a:latin typeface="Cambria" pitchFamily="18" charset="0"/>
              </a:rPr>
              <a:t>HR-RS-RO-BG-MK-ME-BA-AL-HU</a:t>
            </a:r>
            <a:r>
              <a:rPr lang="it-IT" sz="1600" b="1" dirty="0">
                <a:solidFill>
                  <a:srgbClr val="FF6699"/>
                </a:solidFill>
                <a:latin typeface="Cambria" pitchFamily="18" charset="0"/>
              </a:rPr>
              <a:t>-IT-AT-SI</a:t>
            </a:r>
            <a:r>
              <a:rPr lang="hu-HU" sz="1600" b="1" dirty="0">
                <a:solidFill>
                  <a:srgbClr val="FF6699"/>
                </a:solidFill>
                <a:latin typeface="Cambria" pitchFamily="18" charset="0"/>
              </a:rPr>
              <a:t>-GR</a:t>
            </a:r>
            <a:r>
              <a:rPr lang="it-IT" sz="1600" b="1" dirty="0">
                <a:solidFill>
                  <a:srgbClr val="FF6699"/>
                </a:solidFill>
                <a:latin typeface="Cambria" pitchFamily="18" charset="0"/>
              </a:rPr>
              <a: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A határokon jelentkező szűk keresztmetszetek kezelésének módjai</a:t>
            </a:r>
            <a:endParaRPr lang="hu-HU" dirty="0"/>
          </a:p>
        </p:txBody>
      </p:sp>
      <p:pic>
        <p:nvPicPr>
          <p:cNvPr id="3" name="Kép 2"/>
          <p:cNvPicPr/>
          <p:nvPr/>
        </p:nvPicPr>
        <p:blipFill>
          <a:blip r:embed="rId2" cstate="print"/>
          <a:srcRect/>
          <a:stretch>
            <a:fillRect/>
          </a:stretch>
        </p:blipFill>
        <p:spPr bwMode="auto">
          <a:xfrm>
            <a:off x="683568" y="1916832"/>
            <a:ext cx="7776864" cy="3924500"/>
          </a:xfrm>
          <a:prstGeom prst="rect">
            <a:avLst/>
          </a:prstGeom>
          <a:noFill/>
          <a:ln w="9525">
            <a:noFill/>
            <a:miter lim="800000"/>
            <a:headEnd/>
            <a:tailEnd/>
          </a:ln>
        </p:spPr>
      </p:pic>
      <p:sp>
        <p:nvSpPr>
          <p:cNvPr id="4" name="Felhő 3"/>
          <p:cNvSpPr/>
          <p:nvPr/>
        </p:nvSpPr>
        <p:spPr>
          <a:xfrm>
            <a:off x="0" y="5661248"/>
            <a:ext cx="3024336" cy="936104"/>
          </a:xfrm>
          <a:prstGeom prst="cloudCallout">
            <a:avLst>
              <a:gd name="adj1" fmla="val 77340"/>
              <a:gd name="adj2" fmla="val -55183"/>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smtClean="0">
                <a:solidFill>
                  <a:schemeClr val="tx1"/>
                </a:solidFill>
                <a:latin typeface="Cambria" pitchFamily="18" charset="0"/>
              </a:rPr>
              <a:t>Pl. Flow Based Market Coupling</a:t>
            </a:r>
            <a:endParaRPr lang="en-GB" sz="1400" b="1" dirty="0">
              <a:solidFill>
                <a:schemeClr val="tx1"/>
              </a:solidFill>
              <a:latin typeface="Cambria" pitchFamily="18" charset="0"/>
            </a:endParaRPr>
          </a:p>
        </p:txBody>
      </p:sp>
      <p:sp>
        <p:nvSpPr>
          <p:cNvPr id="5" name="Szövegdoboz 4"/>
          <p:cNvSpPr txBox="1"/>
          <p:nvPr/>
        </p:nvSpPr>
        <p:spPr>
          <a:xfrm>
            <a:off x="3419872" y="6021288"/>
            <a:ext cx="5040560" cy="369332"/>
          </a:xfrm>
          <a:prstGeom prst="rect">
            <a:avLst/>
          </a:prstGeom>
          <a:noFill/>
        </p:spPr>
        <p:txBody>
          <a:bodyPr wrap="square" rtlCol="0">
            <a:spAutoFit/>
          </a:bodyPr>
          <a:lstStyle/>
          <a:p>
            <a:r>
              <a:rPr lang="hu-HU" sz="1800" b="1" dirty="0" smtClean="0">
                <a:solidFill>
                  <a:srgbClr val="FF0000"/>
                </a:solidFill>
                <a:latin typeface="Cambria" pitchFamily="18" charset="0"/>
              </a:rPr>
              <a:t>Sokféle módszer: nehéz feladat a választás!</a:t>
            </a:r>
            <a:endParaRPr lang="hu-HU" sz="1800" b="1" dirty="0">
              <a:solidFill>
                <a:srgbClr val="FF0000"/>
              </a:solidFill>
              <a:latin typeface="Cambria"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Európai piac összekapcsolási történelem 1.</a:t>
            </a:r>
            <a:endParaRPr lang="hu-HU" dirty="0"/>
          </a:p>
        </p:txBody>
      </p:sp>
      <p:sp>
        <p:nvSpPr>
          <p:cNvPr id="3" name="Tartalom helye 2"/>
          <p:cNvSpPr>
            <a:spLocks noGrp="1"/>
          </p:cNvSpPr>
          <p:nvPr>
            <p:ph idx="1"/>
          </p:nvPr>
        </p:nvSpPr>
        <p:spPr>
          <a:xfrm>
            <a:off x="685800" y="1844824"/>
            <a:ext cx="7772400" cy="4114800"/>
          </a:xfrm>
        </p:spPr>
        <p:txBody>
          <a:bodyPr/>
          <a:lstStyle/>
          <a:p>
            <a:r>
              <a:rPr lang="hu-HU" sz="1600" dirty="0" smtClean="0"/>
              <a:t>1996-2000: A </a:t>
            </a:r>
            <a:r>
              <a:rPr lang="hu-HU" sz="1600" dirty="0" err="1" smtClean="0"/>
              <a:t>Nord</a:t>
            </a:r>
            <a:r>
              <a:rPr lang="hu-HU" sz="1600" dirty="0" smtClean="0"/>
              <a:t> </a:t>
            </a:r>
            <a:r>
              <a:rPr lang="hu-HU" sz="1600" dirty="0" err="1" smtClean="0"/>
              <a:t>Pool</a:t>
            </a:r>
            <a:r>
              <a:rPr lang="hu-HU" sz="1600" dirty="0" smtClean="0"/>
              <a:t> kialakítása több lépésben. Az alkalmazott megoldás szigorúan véve nem „</a:t>
            </a:r>
            <a:r>
              <a:rPr lang="hu-HU" sz="1600" i="1" dirty="0" smtClean="0"/>
              <a:t>összekapcsolás</a:t>
            </a:r>
            <a:r>
              <a:rPr lang="hu-HU" sz="1600" dirty="0" smtClean="0"/>
              <a:t>”, hanem „</a:t>
            </a:r>
            <a:r>
              <a:rPr lang="hu-HU" sz="1600" i="1" dirty="0" smtClean="0"/>
              <a:t>megosztás</a:t>
            </a:r>
            <a:r>
              <a:rPr lang="hu-HU" sz="1600" dirty="0" smtClean="0"/>
              <a:t>”, de ennek az elvi alapjai azonosak az összekapcsolással.</a:t>
            </a:r>
          </a:p>
          <a:p>
            <a:r>
              <a:rPr lang="hu-HU" sz="1600" b="1" dirty="0" smtClean="0">
                <a:solidFill>
                  <a:srgbClr val="FF0000"/>
                </a:solidFill>
              </a:rPr>
              <a:t>1998: A Firenzei Fórumon döntés született az európai piaci integráció erősítését támogató Projekt Koordinációs Csoport (PCG) felállításáról.</a:t>
            </a:r>
          </a:p>
          <a:p>
            <a:r>
              <a:rPr lang="hu-HU" sz="1600" dirty="0" smtClean="0"/>
              <a:t>2005: A </a:t>
            </a:r>
            <a:r>
              <a:rPr lang="hu-HU" sz="1600" dirty="0" err="1" smtClean="0"/>
              <a:t>Nord</a:t>
            </a:r>
            <a:r>
              <a:rPr lang="hu-HU" sz="1600" dirty="0" smtClean="0"/>
              <a:t> </a:t>
            </a:r>
            <a:r>
              <a:rPr lang="hu-HU" sz="1600" dirty="0" err="1" smtClean="0"/>
              <a:t>Pool</a:t>
            </a:r>
            <a:r>
              <a:rPr lang="hu-HU" sz="1600" dirty="0" smtClean="0"/>
              <a:t> internetes kereskedési platformot nyitott Németországban</a:t>
            </a:r>
          </a:p>
          <a:p>
            <a:r>
              <a:rPr lang="hu-HU" sz="1600" dirty="0" smtClean="0"/>
              <a:t>2006: Belgium, Hollandia és Franciaország elindította a háromtagú piac összekapcsolást (</a:t>
            </a:r>
            <a:r>
              <a:rPr lang="en-GB" sz="1600" dirty="0" smtClean="0"/>
              <a:t>Trilateral Market Coupling</a:t>
            </a:r>
            <a:r>
              <a:rPr lang="hu-HU" sz="1600" dirty="0" smtClean="0"/>
              <a:t>)</a:t>
            </a:r>
          </a:p>
          <a:p>
            <a:r>
              <a:rPr lang="hu-HU" sz="1600" dirty="0" smtClean="0"/>
              <a:t>2007: Létrejött az EPEX Spot, amelyben 50/</a:t>
            </a:r>
            <a:r>
              <a:rPr lang="hu-HU" sz="1600" dirty="0" err="1" smtClean="0"/>
              <a:t>50</a:t>
            </a:r>
            <a:r>
              <a:rPr lang="hu-HU" sz="1600" dirty="0" smtClean="0"/>
              <a:t> %-os tulajdonos az EEX és a párizsi székhelyű </a:t>
            </a:r>
            <a:r>
              <a:rPr lang="hu-HU" sz="1600" dirty="0" err="1" smtClean="0"/>
              <a:t>Powernext</a:t>
            </a:r>
            <a:endParaRPr lang="hu-HU" sz="1600" dirty="0" smtClean="0"/>
          </a:p>
          <a:p>
            <a:r>
              <a:rPr lang="hu-HU" sz="1600" b="1" dirty="0" smtClean="0">
                <a:solidFill>
                  <a:srgbClr val="FF0000"/>
                </a:solidFill>
              </a:rPr>
              <a:t>2009 június: A Firenzei Fórumon a résztvevők az ár alapú piac összekapcsolási módszert, mint cél modellt azonosítják.</a:t>
            </a:r>
          </a:p>
          <a:p>
            <a:r>
              <a:rPr lang="hu-HU" sz="1600" dirty="0" smtClean="0"/>
              <a:t>2009 november: A német és a dán piacot összekapcsolják egy mennyiség alapú eljárás segítségével. Működtető: EMCC (</a:t>
            </a:r>
            <a:r>
              <a:rPr lang="en-GB" sz="1600" dirty="0" smtClean="0"/>
              <a:t>European Market Coupling Company</a:t>
            </a:r>
            <a:r>
              <a:rPr lang="hu-HU" sz="1600" dirty="0" smtClean="0"/>
              <a:t>)</a:t>
            </a:r>
          </a:p>
          <a:p>
            <a:r>
              <a:rPr lang="hu-HU" sz="1600" dirty="0" smtClean="0"/>
              <a:t>2010 május: Az EMCC a piaci működésbe integrálja a „Balti-kábel” működését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Európai piac összekapcsolási történelem 2.</a:t>
            </a:r>
            <a:endParaRPr lang="hu-HU" dirty="0"/>
          </a:p>
        </p:txBody>
      </p:sp>
      <p:sp>
        <p:nvSpPr>
          <p:cNvPr id="3" name="Tartalom helye 2"/>
          <p:cNvSpPr>
            <a:spLocks noGrp="1"/>
          </p:cNvSpPr>
          <p:nvPr>
            <p:ph idx="1"/>
          </p:nvPr>
        </p:nvSpPr>
        <p:spPr>
          <a:xfrm>
            <a:off x="685800" y="1772816"/>
            <a:ext cx="7772400" cy="4536504"/>
          </a:xfrm>
        </p:spPr>
        <p:txBody>
          <a:bodyPr/>
          <a:lstStyle/>
          <a:p>
            <a:r>
              <a:rPr lang="hu-HU" sz="1600" dirty="0" smtClean="0"/>
              <a:t>2010 november: </a:t>
            </a:r>
          </a:p>
          <a:p>
            <a:pPr lvl="1"/>
            <a:r>
              <a:rPr lang="hu-HU" sz="1400" dirty="0" smtClean="0"/>
              <a:t>Éles üzemben működik a CWE régió (Belgium, Hollandia, Franciaország, Luxemburg és Németország) piacainak ár alapú összekapcsolása,</a:t>
            </a:r>
          </a:p>
          <a:p>
            <a:pPr lvl="1"/>
            <a:r>
              <a:rPr lang="hu-HU" sz="1400" dirty="0" smtClean="0"/>
              <a:t>Az EMCC által működtetett német-dán piac összekapcsolást egy átmeneti eljárással hozzákapcsolják a CWE régióhoz.</a:t>
            </a:r>
          </a:p>
          <a:p>
            <a:r>
              <a:rPr lang="hu-HU" sz="1600" dirty="0" smtClean="0"/>
              <a:t>2010 december: A lengyel piacot (</a:t>
            </a:r>
            <a:r>
              <a:rPr lang="hu-HU" sz="1600" dirty="0" err="1" smtClean="0"/>
              <a:t>PolPX</a:t>
            </a:r>
            <a:r>
              <a:rPr lang="hu-HU" sz="1600" dirty="0" smtClean="0"/>
              <a:t>) összekapcsolják a </a:t>
            </a:r>
            <a:r>
              <a:rPr lang="hu-HU" sz="1600" dirty="0" err="1" smtClean="0"/>
              <a:t>Nord</a:t>
            </a:r>
            <a:r>
              <a:rPr lang="hu-HU" sz="1600" dirty="0" smtClean="0"/>
              <a:t> </a:t>
            </a:r>
            <a:r>
              <a:rPr lang="hu-HU" sz="1600" dirty="0" err="1" smtClean="0"/>
              <a:t>Pool</a:t>
            </a:r>
            <a:r>
              <a:rPr lang="hu-HU" sz="1600" dirty="0" smtClean="0"/>
              <a:t> </a:t>
            </a:r>
            <a:r>
              <a:rPr lang="hu-HU" sz="1600" dirty="0" err="1" smtClean="0"/>
              <a:t>Spot-al</a:t>
            </a:r>
            <a:r>
              <a:rPr lang="hu-HU" sz="1600" dirty="0" smtClean="0"/>
              <a:t>.</a:t>
            </a:r>
          </a:p>
          <a:p>
            <a:r>
              <a:rPr lang="hu-HU" sz="1600" dirty="0" smtClean="0"/>
              <a:t>2011 január: </a:t>
            </a:r>
          </a:p>
          <a:p>
            <a:pPr lvl="1"/>
            <a:r>
              <a:rPr lang="hu-HU" sz="1400" dirty="0" smtClean="0"/>
              <a:t>Elindul az olasz és a szlovén piacok összekapcsolása,</a:t>
            </a:r>
          </a:p>
          <a:p>
            <a:pPr lvl="1"/>
            <a:r>
              <a:rPr lang="hu-HU" sz="1400" dirty="0" smtClean="0"/>
              <a:t>A </a:t>
            </a:r>
            <a:r>
              <a:rPr lang="hu-HU" sz="1400" dirty="0" err="1" smtClean="0"/>
              <a:t>NorNED</a:t>
            </a:r>
            <a:r>
              <a:rPr lang="hu-HU" sz="1400" dirty="0" smtClean="0"/>
              <a:t> kábel keresztül összekapcsolják a  norvég és a holland piacot.</a:t>
            </a:r>
          </a:p>
          <a:p>
            <a:r>
              <a:rPr lang="hu-HU" sz="1600" dirty="0" smtClean="0"/>
              <a:t>2011 február: Az </a:t>
            </a:r>
            <a:r>
              <a:rPr lang="hu-HU" sz="1600" dirty="0" err="1" smtClean="0"/>
              <a:t>APX-Endex</a:t>
            </a:r>
            <a:r>
              <a:rPr lang="hu-HU" sz="1600" dirty="0" smtClean="0"/>
              <a:t>, a </a:t>
            </a:r>
            <a:r>
              <a:rPr lang="hu-HU" sz="1600" dirty="0" err="1" smtClean="0"/>
              <a:t>Belpex</a:t>
            </a:r>
            <a:r>
              <a:rPr lang="hu-HU" sz="1600" dirty="0" smtClean="0"/>
              <a:t> és a </a:t>
            </a:r>
            <a:r>
              <a:rPr lang="hu-HU" sz="1600" dirty="0" err="1" smtClean="0"/>
              <a:t>Nord</a:t>
            </a:r>
            <a:r>
              <a:rPr lang="hu-HU" sz="1600" dirty="0" smtClean="0"/>
              <a:t> </a:t>
            </a:r>
            <a:r>
              <a:rPr lang="hu-HU" sz="1600" dirty="0" err="1" smtClean="0"/>
              <a:t>Pool</a:t>
            </a:r>
            <a:r>
              <a:rPr lang="hu-HU" sz="1600" dirty="0" smtClean="0"/>
              <a:t> Spot elindítja a közös napon belüli határkeresztező piacot.</a:t>
            </a:r>
          </a:p>
          <a:p>
            <a:r>
              <a:rPr lang="hu-HU" sz="1600" dirty="0" smtClean="0"/>
              <a:t>2011 április: A </a:t>
            </a:r>
            <a:r>
              <a:rPr lang="hu-HU" sz="1600" dirty="0" err="1" smtClean="0"/>
              <a:t>BritNED</a:t>
            </a:r>
            <a:r>
              <a:rPr lang="hu-HU" sz="1600" dirty="0" smtClean="0"/>
              <a:t> kábelen keresztül (260 km, 1000 MW HVDC tengeralatti kábel a National </a:t>
            </a:r>
            <a:r>
              <a:rPr lang="hu-HU" sz="1600" dirty="0" err="1" smtClean="0"/>
              <a:t>Grid</a:t>
            </a:r>
            <a:r>
              <a:rPr lang="hu-HU" sz="1600" dirty="0" smtClean="0"/>
              <a:t> és </a:t>
            </a:r>
            <a:r>
              <a:rPr lang="hu-HU" sz="1600" dirty="0" err="1" smtClean="0"/>
              <a:t>TenneT</a:t>
            </a:r>
            <a:r>
              <a:rPr lang="hu-HU" sz="1600" dirty="0" smtClean="0"/>
              <a:t> tulajdonában) összekapcsolják a brit és a holland piacokat.</a:t>
            </a:r>
          </a:p>
          <a:p>
            <a:r>
              <a:rPr lang="hu-HU" sz="1600" b="1" dirty="0" smtClean="0">
                <a:solidFill>
                  <a:srgbClr val="FF0000"/>
                </a:solidFill>
              </a:rPr>
              <a:t>2012. január: Elindul a CWE régió, a </a:t>
            </a:r>
            <a:r>
              <a:rPr lang="hu-HU" sz="1600" b="1" dirty="0" err="1" smtClean="0">
                <a:solidFill>
                  <a:srgbClr val="FF0000"/>
                </a:solidFill>
              </a:rPr>
              <a:t>Nordic</a:t>
            </a:r>
            <a:r>
              <a:rPr lang="hu-HU" sz="1600" b="1" dirty="0" smtClean="0">
                <a:solidFill>
                  <a:srgbClr val="FF0000"/>
                </a:solidFill>
              </a:rPr>
              <a:t> régió és a brit piacok integrációját előkészítő NWE projekt. </a:t>
            </a:r>
            <a:r>
              <a:rPr lang="hu-HU" sz="1600" dirty="0" smtClean="0"/>
              <a:t>Cél, hogy a piacok ár alapon összekapcsolhatók legyenek 2013 II. negyedévére.</a:t>
            </a:r>
          </a:p>
          <a:p>
            <a:pPr>
              <a:buNone/>
            </a:pPr>
            <a:endParaRPr lang="hu-H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A Projekt Koordinációs Csoport </a:t>
            </a:r>
            <a:br>
              <a:rPr lang="hu-HU" dirty="0" smtClean="0"/>
            </a:br>
            <a:r>
              <a:rPr lang="hu-HU" dirty="0" smtClean="0"/>
              <a:t>(PCG) szerepe</a:t>
            </a:r>
            <a:endParaRPr lang="hu-HU" dirty="0"/>
          </a:p>
        </p:txBody>
      </p:sp>
      <p:sp>
        <p:nvSpPr>
          <p:cNvPr id="3" name="Tartalom helye 2"/>
          <p:cNvSpPr>
            <a:spLocks noGrp="1"/>
          </p:cNvSpPr>
          <p:nvPr>
            <p:ph idx="1"/>
          </p:nvPr>
        </p:nvSpPr>
        <p:spPr/>
        <p:txBody>
          <a:bodyPr/>
          <a:lstStyle/>
          <a:p>
            <a:r>
              <a:rPr lang="hu-HU" sz="1800" dirty="0" smtClean="0"/>
              <a:t>A PCG a Firenzei Fórum megbízásából végzi a munkáját és a piaci szereplők minden szegmensét képviseli. </a:t>
            </a:r>
          </a:p>
          <a:p>
            <a:r>
              <a:rPr lang="hu-HU" sz="1800" dirty="0" smtClean="0"/>
              <a:t>A vizsgálódás és javaslattétel területei:</a:t>
            </a:r>
          </a:p>
          <a:p>
            <a:pPr lvl="1"/>
            <a:r>
              <a:rPr lang="hu-HU" sz="1400" dirty="0" smtClean="0"/>
              <a:t>Hosszú távú piacok: a fizikai határ-kapacitás jogok (PTR) felől a pénzügyi jogok (FTR) felé kell elmozdulni.</a:t>
            </a:r>
          </a:p>
          <a:p>
            <a:pPr lvl="1"/>
            <a:r>
              <a:rPr lang="hu-HU" sz="1400" dirty="0" smtClean="0"/>
              <a:t>Napi piacok: a célmodell teljes Európára egy egységes piaci ár összekapcsolás (</a:t>
            </a:r>
            <a:r>
              <a:rPr lang="hu-HU" sz="1400" dirty="0" err="1" smtClean="0"/>
              <a:t>Single</a:t>
            </a:r>
            <a:r>
              <a:rPr lang="hu-HU" sz="1400" dirty="0" smtClean="0"/>
              <a:t> Price </a:t>
            </a:r>
            <a:r>
              <a:rPr lang="hu-HU" sz="1400" dirty="0" err="1" smtClean="0"/>
              <a:t>Coupling</a:t>
            </a:r>
            <a:r>
              <a:rPr lang="hu-HU" sz="1400" dirty="0" smtClean="0"/>
              <a:t>) elérése.</a:t>
            </a:r>
          </a:p>
          <a:p>
            <a:pPr lvl="1"/>
            <a:r>
              <a:rPr lang="hu-HU" sz="1400" dirty="0" smtClean="0"/>
              <a:t>Napon belüli (</a:t>
            </a:r>
            <a:r>
              <a:rPr lang="hu-HU" sz="1400" dirty="0" err="1" smtClean="0"/>
              <a:t>Intraday</a:t>
            </a:r>
            <a:r>
              <a:rPr lang="hu-HU" sz="1400" dirty="0" smtClean="0"/>
              <a:t>) piac: „</a:t>
            </a:r>
            <a:r>
              <a:rPr lang="hu-HU" sz="1400" i="1" dirty="0" smtClean="0"/>
              <a:t>Folyamatos kereskedés</a:t>
            </a:r>
            <a:r>
              <a:rPr lang="hu-HU" sz="1400" dirty="0" smtClean="0"/>
              <a:t>” a régiókon belül és a régiók között is.</a:t>
            </a:r>
          </a:p>
          <a:p>
            <a:pPr lvl="1"/>
            <a:r>
              <a:rPr lang="hu-HU" sz="1400" dirty="0" smtClean="0"/>
              <a:t>Határkapacitás számítás: harmonizált, koordinált kapacitás kalkuláció.</a:t>
            </a:r>
          </a:p>
          <a:p>
            <a:pPr lvl="1"/>
            <a:r>
              <a:rPr lang="hu-HU" sz="1400" dirty="0" smtClean="0"/>
              <a:t>Határokon átnyúló kiegyenlítő szabályozás (</a:t>
            </a:r>
            <a:r>
              <a:rPr lang="hu-HU" sz="1400" dirty="0" err="1" smtClean="0"/>
              <a:t>Balancing</a:t>
            </a:r>
            <a:r>
              <a:rPr lang="hu-HU" sz="1400" dirty="0" smtClean="0"/>
              <a:t>): a cél a TSO-TSO modell elérése, közös ársorrendű listával (CMO).</a:t>
            </a:r>
          </a:p>
          <a:p>
            <a:endParaRPr lang="hu-HU" dirty="0"/>
          </a:p>
        </p:txBody>
      </p:sp>
      <p:sp>
        <p:nvSpPr>
          <p:cNvPr id="4" name="Lefelé nyíl 3"/>
          <p:cNvSpPr/>
          <p:nvPr/>
        </p:nvSpPr>
        <p:spPr>
          <a:xfrm>
            <a:off x="4355976" y="5085184"/>
            <a:ext cx="432048" cy="576064"/>
          </a:xfrm>
          <a:prstGeom prst="downArrow">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5" name="Téglalap 4"/>
          <p:cNvSpPr/>
          <p:nvPr/>
        </p:nvSpPr>
        <p:spPr>
          <a:xfrm>
            <a:off x="971600" y="5877272"/>
            <a:ext cx="7200800" cy="923330"/>
          </a:xfrm>
          <a:prstGeom prst="rect">
            <a:avLst/>
          </a:prstGeom>
        </p:spPr>
        <p:txBody>
          <a:bodyPr wrap="square">
            <a:spAutoFit/>
          </a:bodyPr>
          <a:lstStyle/>
          <a:p>
            <a:pPr algn="ctr"/>
            <a:r>
              <a:rPr lang="hu-HU" sz="1800" b="1" dirty="0" smtClean="0">
                <a:solidFill>
                  <a:srgbClr val="FF0000"/>
                </a:solidFill>
                <a:latin typeface="Cambria" pitchFamily="18" charset="0"/>
              </a:rPr>
              <a:t>Az ár alapú piac összekapcsolási módszert, mint cél modellt azonosítják (2009. június)</a:t>
            </a:r>
          </a:p>
          <a:p>
            <a:endParaRPr lang="hu-HU" sz="1800" b="1" dirty="0" smtClean="0">
              <a:solidFill>
                <a:srgbClr val="FF0000"/>
              </a:solidFill>
              <a:latin typeface="Cambria"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Egy hatékony megoldás: ár alapú piac összekapcsolás</a:t>
            </a:r>
            <a:endParaRPr lang="hu-HU" dirty="0"/>
          </a:p>
        </p:txBody>
      </p:sp>
      <p:sp>
        <p:nvSpPr>
          <p:cNvPr id="3" name="Tartalom helye 2"/>
          <p:cNvSpPr>
            <a:spLocks noGrp="1"/>
          </p:cNvSpPr>
          <p:nvPr>
            <p:ph idx="1"/>
          </p:nvPr>
        </p:nvSpPr>
        <p:spPr>
          <a:xfrm>
            <a:off x="685800" y="1844824"/>
            <a:ext cx="7772400" cy="4114800"/>
          </a:xfrm>
        </p:spPr>
        <p:txBody>
          <a:bodyPr/>
          <a:lstStyle/>
          <a:p>
            <a:r>
              <a:rPr lang="hu-HU" sz="1600" dirty="0" smtClean="0"/>
              <a:t>A piac-összekapcsolásban törekszik a szomszédos árzónák árszintje az egymással való kiegyenlítődésre úgy, hogy a az olcsóbb piacon nő az ár és a drágább piacon csökken.</a:t>
            </a:r>
          </a:p>
          <a:p>
            <a:r>
              <a:rPr lang="hu-HU" sz="1600" dirty="0" smtClean="0"/>
              <a:t>Alapvetőn kétszer keresnek a tőzsdék egyensúlyi árat:</a:t>
            </a:r>
          </a:p>
          <a:p>
            <a:pPr lvl="1"/>
            <a:r>
              <a:rPr lang="hu-HU" sz="1400" dirty="0" smtClean="0"/>
              <a:t>Először belső vételi és eladási ajánlatok alapján</a:t>
            </a:r>
          </a:p>
          <a:p>
            <a:pPr lvl="1"/>
            <a:r>
              <a:rPr lang="hu-HU" sz="1400" dirty="0" smtClean="0"/>
              <a:t>Utána a „</a:t>
            </a:r>
            <a:r>
              <a:rPr lang="hu-HU" sz="1400" i="1" dirty="0" smtClean="0"/>
              <a:t>kapcsolt</a:t>
            </a:r>
            <a:r>
              <a:rPr lang="hu-HU" sz="1400" dirty="0" smtClean="0"/>
              <a:t>” tőzsde ajánlatainak figyelembevételével (ez központosítva történik) . </a:t>
            </a:r>
          </a:p>
          <a:p>
            <a:r>
              <a:rPr lang="hu-HU" sz="1600" dirty="0" smtClean="0"/>
              <a:t>Nincs külön kapacitásjog és energia kereskedelem</a:t>
            </a:r>
          </a:p>
          <a:p>
            <a:endParaRPr lang="hu-HU" dirty="0"/>
          </a:p>
        </p:txBody>
      </p:sp>
      <p:pic>
        <p:nvPicPr>
          <p:cNvPr id="4" name="Picture 2"/>
          <p:cNvPicPr>
            <a:picLocks noChangeAspect="1" noChangeArrowheads="1"/>
          </p:cNvPicPr>
          <p:nvPr/>
        </p:nvPicPr>
        <p:blipFill>
          <a:blip r:embed="rId2" cstate="print"/>
          <a:srcRect/>
          <a:stretch>
            <a:fillRect/>
          </a:stretch>
        </p:blipFill>
        <p:spPr bwMode="auto">
          <a:xfrm>
            <a:off x="2375756" y="4185084"/>
            <a:ext cx="4104456" cy="231890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85800" y="838200"/>
            <a:ext cx="7990656" cy="914400"/>
          </a:xfrm>
        </p:spPr>
        <p:txBody>
          <a:bodyPr/>
          <a:lstStyle/>
          <a:p>
            <a:r>
              <a:rPr lang="hu-HU" dirty="0" smtClean="0"/>
              <a:t>Európai útiterv a másnapi piacok összekapcsolására (</a:t>
            </a:r>
            <a:r>
              <a:rPr lang="hu-HU" dirty="0" err="1" smtClean="0"/>
              <a:t>Day-Ahead</a:t>
            </a:r>
            <a:r>
              <a:rPr lang="hu-HU" dirty="0" smtClean="0"/>
              <a:t> Price </a:t>
            </a:r>
            <a:r>
              <a:rPr lang="hu-HU" dirty="0" err="1" smtClean="0"/>
              <a:t>Coupling</a:t>
            </a:r>
            <a:r>
              <a:rPr lang="hu-HU" dirty="0" smtClean="0"/>
              <a:t>)</a:t>
            </a:r>
            <a:endParaRPr lang="hu-HU" dirty="0"/>
          </a:p>
        </p:txBody>
      </p:sp>
      <p:pic>
        <p:nvPicPr>
          <p:cNvPr id="4" name="Picture 2"/>
          <p:cNvPicPr>
            <a:picLocks noChangeAspect="1" noChangeArrowheads="1"/>
          </p:cNvPicPr>
          <p:nvPr/>
        </p:nvPicPr>
        <p:blipFill>
          <a:blip r:embed="rId2" cstate="print"/>
          <a:srcRect/>
          <a:stretch>
            <a:fillRect/>
          </a:stretch>
        </p:blipFill>
        <p:spPr bwMode="auto">
          <a:xfrm>
            <a:off x="1005620" y="1772816"/>
            <a:ext cx="7132760" cy="4896544"/>
          </a:xfrm>
          <a:prstGeom prst="rect">
            <a:avLst/>
          </a:prstGeom>
          <a:noFill/>
          <a:ln w="9525">
            <a:noFill/>
            <a:miter lim="800000"/>
            <a:headEnd/>
            <a:tailEnd/>
          </a:ln>
        </p:spPr>
      </p:pic>
      <p:sp>
        <p:nvSpPr>
          <p:cNvPr id="5" name="Jobbra nyíl 4"/>
          <p:cNvSpPr/>
          <p:nvPr/>
        </p:nvSpPr>
        <p:spPr>
          <a:xfrm>
            <a:off x="323528" y="4149080"/>
            <a:ext cx="576064" cy="28803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Az európai villamos energetikai célmodell elvi összefüggései</a:t>
            </a:r>
            <a:endParaRPr lang="hu-HU" dirty="0"/>
          </a:p>
        </p:txBody>
      </p:sp>
      <p:sp>
        <p:nvSpPr>
          <p:cNvPr id="22" name="Szövegdoboz 21"/>
          <p:cNvSpPr txBox="1"/>
          <p:nvPr/>
        </p:nvSpPr>
        <p:spPr>
          <a:xfrm>
            <a:off x="1403648" y="6309320"/>
            <a:ext cx="1656184" cy="400110"/>
          </a:xfrm>
          <a:prstGeom prst="rect">
            <a:avLst/>
          </a:prstGeom>
          <a:noFill/>
        </p:spPr>
        <p:txBody>
          <a:bodyPr wrap="square" rtlCol="0">
            <a:spAutoFit/>
          </a:bodyPr>
          <a:lstStyle/>
          <a:p>
            <a:pPr algn="ctr"/>
            <a:r>
              <a:rPr lang="hu-HU" sz="2000" b="1" dirty="0" err="1" smtClean="0">
                <a:latin typeface="Cambria" pitchFamily="18" charset="0"/>
                <a:cs typeface="Calibri" pitchFamily="34" charset="0"/>
              </a:rPr>
              <a:t>Forward</a:t>
            </a:r>
            <a:endParaRPr lang="hu-HU" sz="2000" b="1" dirty="0">
              <a:latin typeface="Cambria" pitchFamily="18" charset="0"/>
              <a:cs typeface="Calibri" pitchFamily="34" charset="0"/>
            </a:endParaRPr>
          </a:p>
        </p:txBody>
      </p:sp>
      <p:sp>
        <p:nvSpPr>
          <p:cNvPr id="23" name="Szövegdoboz 22"/>
          <p:cNvSpPr txBox="1"/>
          <p:nvPr/>
        </p:nvSpPr>
        <p:spPr>
          <a:xfrm>
            <a:off x="3779912" y="6309320"/>
            <a:ext cx="1656184" cy="400110"/>
          </a:xfrm>
          <a:prstGeom prst="rect">
            <a:avLst/>
          </a:prstGeom>
          <a:noFill/>
        </p:spPr>
        <p:txBody>
          <a:bodyPr wrap="square" rtlCol="0">
            <a:spAutoFit/>
          </a:bodyPr>
          <a:lstStyle/>
          <a:p>
            <a:pPr algn="ctr"/>
            <a:r>
              <a:rPr lang="hu-HU" sz="2000" b="1" dirty="0" err="1" smtClean="0">
                <a:latin typeface="Cambria" pitchFamily="18" charset="0"/>
                <a:cs typeface="Calibri" pitchFamily="34" charset="0"/>
              </a:rPr>
              <a:t>Day-ahead</a:t>
            </a:r>
            <a:endParaRPr lang="hu-HU" sz="2000" b="1" dirty="0">
              <a:latin typeface="Cambria" pitchFamily="18" charset="0"/>
              <a:cs typeface="Calibri" pitchFamily="34" charset="0"/>
            </a:endParaRPr>
          </a:p>
        </p:txBody>
      </p:sp>
      <p:sp>
        <p:nvSpPr>
          <p:cNvPr id="24" name="Téglalap 23"/>
          <p:cNvSpPr/>
          <p:nvPr/>
        </p:nvSpPr>
        <p:spPr>
          <a:xfrm>
            <a:off x="6156176" y="6309320"/>
            <a:ext cx="1194879" cy="400110"/>
          </a:xfrm>
          <a:prstGeom prst="rect">
            <a:avLst/>
          </a:prstGeom>
        </p:spPr>
        <p:txBody>
          <a:bodyPr wrap="none">
            <a:spAutoFit/>
          </a:bodyPr>
          <a:lstStyle/>
          <a:p>
            <a:r>
              <a:rPr lang="hu-HU" sz="2000" b="1" dirty="0" err="1" smtClean="0">
                <a:latin typeface="Cambria" pitchFamily="18" charset="0"/>
              </a:rPr>
              <a:t>Intraday</a:t>
            </a:r>
            <a:endParaRPr lang="hu-HU" sz="2000" dirty="0">
              <a:latin typeface="Cambria" pitchFamily="18" charset="0"/>
            </a:endParaRPr>
          </a:p>
        </p:txBody>
      </p:sp>
      <p:pic>
        <p:nvPicPr>
          <p:cNvPr id="1027" name="Picture 3"/>
          <p:cNvPicPr>
            <a:picLocks noChangeAspect="1" noChangeArrowheads="1"/>
          </p:cNvPicPr>
          <p:nvPr/>
        </p:nvPicPr>
        <p:blipFill>
          <a:blip r:embed="rId2" cstate="print"/>
          <a:srcRect/>
          <a:stretch>
            <a:fillRect/>
          </a:stretch>
        </p:blipFill>
        <p:spPr bwMode="auto">
          <a:xfrm>
            <a:off x="1619672" y="2048627"/>
            <a:ext cx="5910083" cy="4181808"/>
          </a:xfrm>
          <a:prstGeom prst="rect">
            <a:avLst/>
          </a:prstGeom>
          <a:noFill/>
          <a:ln w="9525">
            <a:noFill/>
            <a:miter lim="800000"/>
            <a:headEnd/>
            <a:tailEnd/>
          </a:ln>
        </p:spPr>
      </p:pic>
      <p:sp>
        <p:nvSpPr>
          <p:cNvPr id="27" name="Téglalap 26"/>
          <p:cNvSpPr/>
          <p:nvPr/>
        </p:nvSpPr>
        <p:spPr>
          <a:xfrm>
            <a:off x="107505" y="1772816"/>
            <a:ext cx="5184576" cy="1384995"/>
          </a:xfrm>
          <a:prstGeom prst="rect">
            <a:avLst/>
          </a:prstGeom>
        </p:spPr>
        <p:txBody>
          <a:bodyPr wrap="square">
            <a:spAutoFit/>
          </a:bodyPr>
          <a:lstStyle/>
          <a:p>
            <a:pPr marL="228600" indent="-228600">
              <a:buFont typeface="+mj-lt"/>
              <a:buAutoNum type="arabicPeriod"/>
            </a:pPr>
            <a:r>
              <a:rPr lang="hu-HU" sz="1200" dirty="0" err="1" smtClean="0">
                <a:latin typeface="Cambria" pitchFamily="18" charset="0"/>
              </a:rPr>
              <a:t>Single</a:t>
            </a:r>
            <a:r>
              <a:rPr lang="hu-HU" sz="1200" dirty="0" smtClean="0">
                <a:latin typeface="Cambria" pitchFamily="18" charset="0"/>
              </a:rPr>
              <a:t> European Price </a:t>
            </a:r>
            <a:r>
              <a:rPr lang="hu-HU" sz="1200" dirty="0" err="1" smtClean="0">
                <a:latin typeface="Cambria" pitchFamily="18" charset="0"/>
              </a:rPr>
              <a:t>Coupling</a:t>
            </a:r>
            <a:endParaRPr lang="hu-HU" sz="1200" dirty="0" smtClean="0">
              <a:latin typeface="Cambria" pitchFamily="18" charset="0"/>
            </a:endParaRPr>
          </a:p>
          <a:p>
            <a:pPr marL="228600" indent="-228600">
              <a:buFont typeface="+mj-lt"/>
              <a:buAutoNum type="arabicPeriod"/>
            </a:pPr>
            <a:r>
              <a:rPr lang="en-US" sz="1200" dirty="0" smtClean="0">
                <a:latin typeface="Cambria" pitchFamily="18" charset="0"/>
              </a:rPr>
              <a:t>Single European Continuous Implicit Mechanism for cross-border Intraday</a:t>
            </a:r>
            <a:endParaRPr lang="hu-HU" sz="1200" dirty="0" smtClean="0">
              <a:latin typeface="Cambria" pitchFamily="18" charset="0"/>
            </a:endParaRPr>
          </a:p>
          <a:p>
            <a:pPr marL="228600" indent="-228600">
              <a:buFont typeface="+mj-lt"/>
              <a:buAutoNum type="arabicPeriod"/>
            </a:pPr>
            <a:r>
              <a:rPr lang="en-US" sz="1200" dirty="0" smtClean="0">
                <a:latin typeface="Cambria" pitchFamily="18" charset="0"/>
              </a:rPr>
              <a:t>European Allocation Platform for the allocation of Long-Term Transmission Rights</a:t>
            </a:r>
            <a:endParaRPr lang="hu-HU" sz="1200" dirty="0" smtClean="0">
              <a:latin typeface="Cambria" pitchFamily="18" charset="0"/>
            </a:endParaRPr>
          </a:p>
          <a:p>
            <a:pPr marL="228600" indent="-228600">
              <a:buFont typeface="+mj-lt"/>
              <a:buAutoNum type="arabicPeriod"/>
            </a:pPr>
            <a:r>
              <a:rPr lang="en-US" sz="1200" dirty="0" smtClean="0">
                <a:latin typeface="Cambria" pitchFamily="18" charset="0"/>
              </a:rPr>
              <a:t>Flow-Based Allocation Method for short-term capacity allocation in highly meshed networks   </a:t>
            </a:r>
            <a:r>
              <a:rPr lang="hu-HU" sz="1200" dirty="0" smtClean="0">
                <a:latin typeface="Cambria" pitchFamily="18" charset="0"/>
              </a:rPr>
              <a:t> </a:t>
            </a:r>
            <a:endParaRPr lang="hu-HU" sz="1200" dirty="0">
              <a:latin typeface="Cambria" pitchFamily="18" charset="0"/>
            </a:endParaRPr>
          </a:p>
        </p:txBody>
      </p:sp>
      <p:grpSp>
        <p:nvGrpSpPr>
          <p:cNvPr id="30" name="Csoportba foglalás 29"/>
          <p:cNvGrpSpPr/>
          <p:nvPr/>
        </p:nvGrpSpPr>
        <p:grpSpPr>
          <a:xfrm>
            <a:off x="5004048" y="4149080"/>
            <a:ext cx="360040" cy="400110"/>
            <a:chOff x="323528" y="3676962"/>
            <a:chExt cx="360040" cy="400110"/>
          </a:xfrm>
        </p:grpSpPr>
        <p:sp>
          <p:nvSpPr>
            <p:cNvPr id="29" name="Ellipszis 28"/>
            <p:cNvSpPr/>
            <p:nvPr/>
          </p:nvSpPr>
          <p:spPr>
            <a:xfrm>
              <a:off x="323528" y="3717032"/>
              <a:ext cx="360040" cy="360040"/>
            </a:xfrm>
            <a:prstGeom prst="ellipse">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28" name="Szövegdoboz 27"/>
            <p:cNvSpPr txBox="1"/>
            <p:nvPr/>
          </p:nvSpPr>
          <p:spPr>
            <a:xfrm>
              <a:off x="395536" y="3676962"/>
              <a:ext cx="216024" cy="400110"/>
            </a:xfrm>
            <a:prstGeom prst="rect">
              <a:avLst/>
            </a:prstGeom>
            <a:noFill/>
          </p:spPr>
          <p:txBody>
            <a:bodyPr wrap="square" rtlCol="0">
              <a:spAutoFit/>
            </a:bodyPr>
            <a:lstStyle/>
            <a:p>
              <a:pPr algn="ctr"/>
              <a:r>
                <a:rPr lang="hu-HU" sz="2000" b="1" dirty="0" smtClean="0">
                  <a:latin typeface="Cambria" pitchFamily="18" charset="0"/>
                </a:rPr>
                <a:t>1</a:t>
              </a:r>
              <a:endParaRPr lang="hu-HU" sz="2000" b="1" dirty="0">
                <a:latin typeface="Cambria" pitchFamily="18" charset="0"/>
              </a:endParaRPr>
            </a:p>
          </p:txBody>
        </p:sp>
      </p:grpSp>
      <p:grpSp>
        <p:nvGrpSpPr>
          <p:cNvPr id="32" name="Csoportba foglalás 31"/>
          <p:cNvGrpSpPr/>
          <p:nvPr/>
        </p:nvGrpSpPr>
        <p:grpSpPr>
          <a:xfrm>
            <a:off x="5436096" y="4149080"/>
            <a:ext cx="360040" cy="400110"/>
            <a:chOff x="323528" y="3676962"/>
            <a:chExt cx="360040" cy="400110"/>
          </a:xfrm>
        </p:grpSpPr>
        <p:sp>
          <p:nvSpPr>
            <p:cNvPr id="33" name="Ellipszis 32"/>
            <p:cNvSpPr/>
            <p:nvPr/>
          </p:nvSpPr>
          <p:spPr>
            <a:xfrm>
              <a:off x="323528" y="3717032"/>
              <a:ext cx="360040" cy="360040"/>
            </a:xfrm>
            <a:prstGeom prst="ellipse">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34" name="Szövegdoboz 33"/>
            <p:cNvSpPr txBox="1"/>
            <p:nvPr/>
          </p:nvSpPr>
          <p:spPr>
            <a:xfrm>
              <a:off x="395536" y="3676962"/>
              <a:ext cx="216024" cy="400110"/>
            </a:xfrm>
            <a:prstGeom prst="rect">
              <a:avLst/>
            </a:prstGeom>
            <a:noFill/>
          </p:spPr>
          <p:txBody>
            <a:bodyPr wrap="square" rtlCol="0">
              <a:spAutoFit/>
            </a:bodyPr>
            <a:lstStyle/>
            <a:p>
              <a:pPr algn="ctr"/>
              <a:r>
                <a:rPr lang="hu-HU" sz="2000" b="1" dirty="0" smtClean="0">
                  <a:latin typeface="Cambria" pitchFamily="18" charset="0"/>
                </a:rPr>
                <a:t>4</a:t>
              </a:r>
              <a:endParaRPr lang="hu-HU" sz="2000" b="1" dirty="0">
                <a:latin typeface="Cambria" pitchFamily="18" charset="0"/>
              </a:endParaRPr>
            </a:p>
          </p:txBody>
        </p:sp>
      </p:grpSp>
      <p:grpSp>
        <p:nvGrpSpPr>
          <p:cNvPr id="35" name="Csoportba foglalás 34"/>
          <p:cNvGrpSpPr/>
          <p:nvPr/>
        </p:nvGrpSpPr>
        <p:grpSpPr>
          <a:xfrm>
            <a:off x="7092280" y="4509120"/>
            <a:ext cx="360040" cy="400110"/>
            <a:chOff x="323528" y="3676962"/>
            <a:chExt cx="360040" cy="400110"/>
          </a:xfrm>
        </p:grpSpPr>
        <p:sp>
          <p:nvSpPr>
            <p:cNvPr id="36" name="Ellipszis 35"/>
            <p:cNvSpPr/>
            <p:nvPr/>
          </p:nvSpPr>
          <p:spPr>
            <a:xfrm>
              <a:off x="323528" y="3717032"/>
              <a:ext cx="360040" cy="360040"/>
            </a:xfrm>
            <a:prstGeom prst="ellipse">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37" name="Szövegdoboz 36"/>
            <p:cNvSpPr txBox="1"/>
            <p:nvPr/>
          </p:nvSpPr>
          <p:spPr>
            <a:xfrm>
              <a:off x="395536" y="3676962"/>
              <a:ext cx="216024" cy="400110"/>
            </a:xfrm>
            <a:prstGeom prst="rect">
              <a:avLst/>
            </a:prstGeom>
            <a:noFill/>
          </p:spPr>
          <p:txBody>
            <a:bodyPr wrap="square" rtlCol="0">
              <a:spAutoFit/>
            </a:bodyPr>
            <a:lstStyle/>
            <a:p>
              <a:pPr algn="ctr"/>
              <a:r>
                <a:rPr lang="hu-HU" sz="2000" b="1" dirty="0" smtClean="0">
                  <a:latin typeface="Cambria" pitchFamily="18" charset="0"/>
                </a:rPr>
                <a:t>2</a:t>
              </a:r>
              <a:endParaRPr lang="hu-HU" sz="2000" b="1" dirty="0">
                <a:latin typeface="Cambria" pitchFamily="18" charset="0"/>
              </a:endParaRPr>
            </a:p>
          </p:txBody>
        </p:sp>
      </p:grpSp>
      <p:grpSp>
        <p:nvGrpSpPr>
          <p:cNvPr id="38" name="Csoportba foglalás 37"/>
          <p:cNvGrpSpPr/>
          <p:nvPr/>
        </p:nvGrpSpPr>
        <p:grpSpPr>
          <a:xfrm>
            <a:off x="1403648" y="3717032"/>
            <a:ext cx="360040" cy="400110"/>
            <a:chOff x="323528" y="3676962"/>
            <a:chExt cx="360040" cy="400110"/>
          </a:xfrm>
        </p:grpSpPr>
        <p:sp>
          <p:nvSpPr>
            <p:cNvPr id="39" name="Ellipszis 38"/>
            <p:cNvSpPr/>
            <p:nvPr/>
          </p:nvSpPr>
          <p:spPr>
            <a:xfrm>
              <a:off x="323528" y="3717032"/>
              <a:ext cx="360040" cy="360040"/>
            </a:xfrm>
            <a:prstGeom prst="ellipse">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40" name="Szövegdoboz 39"/>
            <p:cNvSpPr txBox="1"/>
            <p:nvPr/>
          </p:nvSpPr>
          <p:spPr>
            <a:xfrm>
              <a:off x="395536" y="3676962"/>
              <a:ext cx="216024" cy="400110"/>
            </a:xfrm>
            <a:prstGeom prst="rect">
              <a:avLst/>
            </a:prstGeom>
            <a:noFill/>
          </p:spPr>
          <p:txBody>
            <a:bodyPr wrap="square" rtlCol="0">
              <a:spAutoFit/>
            </a:bodyPr>
            <a:lstStyle/>
            <a:p>
              <a:pPr algn="ctr"/>
              <a:r>
                <a:rPr lang="hu-HU" sz="2000" b="1" dirty="0" smtClean="0">
                  <a:latin typeface="Cambria" pitchFamily="18" charset="0"/>
                </a:rPr>
                <a:t>3</a:t>
              </a:r>
              <a:endParaRPr lang="hu-HU" sz="2000" b="1" dirty="0">
                <a:latin typeface="Cambria" pitchFamily="18" charset="0"/>
              </a:endParaRPr>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85800" y="764704"/>
            <a:ext cx="7772400" cy="914400"/>
          </a:xfrm>
        </p:spPr>
        <p:txBody>
          <a:bodyPr/>
          <a:lstStyle/>
          <a:p>
            <a:r>
              <a:rPr lang="hu-HU" dirty="0" smtClean="0"/>
              <a:t>A CEE CAO megalakítása: zsákutca?</a:t>
            </a:r>
            <a:endParaRPr lang="hu-HU" dirty="0"/>
          </a:p>
        </p:txBody>
      </p:sp>
      <p:sp>
        <p:nvSpPr>
          <p:cNvPr id="5" name="Rectangle 3"/>
          <p:cNvSpPr txBox="1">
            <a:spLocks noChangeArrowheads="1"/>
          </p:cNvSpPr>
          <p:nvPr/>
        </p:nvSpPr>
        <p:spPr>
          <a:xfrm>
            <a:off x="457200" y="1556792"/>
            <a:ext cx="8229600" cy="3073400"/>
          </a:xfrm>
          <a:prstGeom prst="rect">
            <a:avLst/>
          </a:prstGeom>
        </p:spPr>
        <p:txBody>
          <a:bodyPr/>
          <a:lstStyle/>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hu-HU" sz="1800" b="0" i="0" u="none" strike="noStrike" kern="0" cap="none" spc="0" normalizeH="0" baseline="0" noProof="0" dirty="0" smtClean="0">
                <a:ln>
                  <a:noFill/>
                </a:ln>
                <a:effectLst/>
                <a:uLnTx/>
                <a:uFillTx/>
                <a:latin typeface="Cambria" pitchFamily="18" charset="0"/>
              </a:rPr>
              <a:t>A 1228/2003 EU rendelet követelményei alapján a 8 TSO létrehozott egy szolgáltató vállalatot. </a:t>
            </a:r>
          </a:p>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hu-HU" sz="1800" b="1" i="0" u="none" strike="noStrike" kern="0" cap="none" spc="0" normalizeH="0" baseline="0" noProof="0" dirty="0" smtClean="0">
                <a:ln>
                  <a:noFill/>
                </a:ln>
                <a:solidFill>
                  <a:srgbClr val="FF0000"/>
                </a:solidFill>
                <a:effectLst/>
                <a:uLnTx/>
                <a:uFillTx/>
                <a:latin typeface="Cambria" pitchFamily="18" charset="0"/>
              </a:rPr>
              <a:t>2008. július 17-én (egy évvel a Firenzei Fórum döntése előtt!) </a:t>
            </a:r>
            <a:r>
              <a:rPr kumimoji="0" lang="hu-HU" sz="1800" b="0" i="0" u="none" strike="noStrike" kern="0" cap="none" spc="0" normalizeH="0" baseline="0" noProof="0" dirty="0" smtClean="0">
                <a:ln>
                  <a:noFill/>
                </a:ln>
                <a:effectLst/>
                <a:uLnTx/>
                <a:uFillTx/>
                <a:latin typeface="Cambria" pitchFamily="18" charset="0"/>
              </a:rPr>
              <a:t>megalakult a CAO GmbH (</a:t>
            </a:r>
            <a:r>
              <a:rPr kumimoji="0" lang="hu-HU" sz="1800" b="0" i="0" u="none" strike="noStrike" kern="0" cap="none" spc="0" normalizeH="0" baseline="0" noProof="0" dirty="0" err="1" smtClean="0">
                <a:ln>
                  <a:noFill/>
                </a:ln>
                <a:effectLst/>
                <a:uLnTx/>
                <a:uFillTx/>
                <a:latin typeface="Cambria" pitchFamily="18" charset="0"/>
              </a:rPr>
              <a:t>Freising-i</a:t>
            </a:r>
            <a:r>
              <a:rPr kumimoji="0" lang="hu-HU" sz="1800" b="0" i="0" u="none" strike="noStrike" kern="0" cap="none" spc="0" normalizeH="0" baseline="0" noProof="0" dirty="0" smtClean="0">
                <a:ln>
                  <a:noFill/>
                </a:ln>
                <a:effectLst/>
                <a:uLnTx/>
                <a:uFillTx/>
                <a:latin typeface="Cambria" pitchFamily="18" charset="0"/>
              </a:rPr>
              <a:t> székhellyel).</a:t>
            </a:r>
          </a:p>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hu-HU" sz="1800" b="0" i="0" u="none" strike="noStrike" kern="0" cap="none" spc="0" normalizeH="0" baseline="0" noProof="0" dirty="0" smtClean="0">
                <a:ln>
                  <a:noFill/>
                </a:ln>
                <a:effectLst/>
                <a:uLnTx/>
                <a:uFillTx/>
                <a:latin typeface="Cambria" pitchFamily="18" charset="0"/>
              </a:rPr>
              <a:t>CAO főbb feladatai:</a:t>
            </a:r>
          </a:p>
          <a:p>
            <a:pPr marL="742950" lvl="1" indent="-285750">
              <a:lnSpc>
                <a:spcPct val="90000"/>
              </a:lnSpc>
              <a:spcBef>
                <a:spcPct val="20000"/>
              </a:spcBef>
              <a:buFontTx/>
              <a:buChar char="–"/>
            </a:pPr>
            <a:r>
              <a:rPr kumimoji="0" lang="hu-HU" sz="1600" b="0" i="0" u="none" strike="noStrike" kern="0" cap="none" spc="0" normalizeH="0" baseline="0" noProof="0" dirty="0" smtClean="0">
                <a:ln>
                  <a:noFill/>
                </a:ln>
                <a:effectLst/>
                <a:uLnTx/>
                <a:uFillTx/>
                <a:latin typeface="Cambria" pitchFamily="18" charset="0"/>
              </a:rPr>
              <a:t>Áramlás alapú explicit aukciós </a:t>
            </a:r>
            <a:r>
              <a:rPr lang="hu-HU" sz="1600" kern="0" dirty="0" smtClean="0">
                <a:latin typeface="Cambria" pitchFamily="18" charset="0"/>
              </a:rPr>
              <a:t>mechanizmus kialakítása (</a:t>
            </a:r>
            <a:r>
              <a:rPr lang="en-GB" sz="1600" kern="0" dirty="0" smtClean="0">
                <a:latin typeface="Cambria" pitchFamily="18" charset="0"/>
              </a:rPr>
              <a:t>Flow Based Market Coupling</a:t>
            </a:r>
            <a:r>
              <a:rPr lang="hu-HU" sz="1600" kern="0" dirty="0" smtClean="0">
                <a:latin typeface="Cambria" pitchFamily="18" charset="0"/>
              </a:rPr>
              <a:t>),</a:t>
            </a:r>
            <a:endParaRPr kumimoji="0" lang="hu-HU" sz="1600" b="0" i="0" u="none" strike="noStrike" kern="0" cap="none" spc="0" normalizeH="0" baseline="0" noProof="0" dirty="0" smtClean="0">
              <a:ln>
                <a:noFill/>
              </a:ln>
              <a:effectLst/>
              <a:uLnTx/>
              <a:uFillTx/>
              <a:latin typeface="Cambria" pitchFamily="18" charset="0"/>
            </a:endParaRPr>
          </a:p>
          <a:p>
            <a:pPr marL="742950" marR="0" lvl="1" indent="-285750" algn="l" defTabSz="914400" rtl="0" eaLnBrk="1" fontAlgn="base" latinLnBrk="0" hangingPunct="1">
              <a:lnSpc>
                <a:spcPct val="90000"/>
              </a:lnSpc>
              <a:spcBef>
                <a:spcPct val="20000"/>
              </a:spcBef>
              <a:spcAft>
                <a:spcPct val="0"/>
              </a:spcAft>
              <a:buClrTx/>
              <a:buSzTx/>
              <a:buFontTx/>
              <a:buChar char="–"/>
              <a:tabLst/>
              <a:defRPr/>
            </a:pPr>
            <a:r>
              <a:rPr kumimoji="0" lang="hu-HU" sz="1600" b="0" i="0" u="none" strike="noStrike" kern="0" cap="none" spc="0" normalizeH="0" baseline="0" noProof="0" dirty="0" smtClean="0">
                <a:ln>
                  <a:noFill/>
                </a:ln>
                <a:effectLst/>
                <a:uLnTx/>
                <a:uFillTx/>
                <a:latin typeface="Cambria" pitchFamily="18" charset="0"/>
              </a:rPr>
              <a:t>Az aukciós mechanizmus megvalósítása,</a:t>
            </a:r>
          </a:p>
          <a:p>
            <a:pPr marL="742950" marR="0" lvl="1" indent="-285750" algn="l" defTabSz="914400" rtl="0" eaLnBrk="1" fontAlgn="base" latinLnBrk="0" hangingPunct="1">
              <a:lnSpc>
                <a:spcPct val="90000"/>
              </a:lnSpc>
              <a:spcBef>
                <a:spcPct val="20000"/>
              </a:spcBef>
              <a:spcAft>
                <a:spcPct val="0"/>
              </a:spcAft>
              <a:buClrTx/>
              <a:buSzTx/>
              <a:buFontTx/>
              <a:buChar char="–"/>
              <a:tabLst/>
              <a:defRPr/>
            </a:pPr>
            <a:r>
              <a:rPr kumimoji="0" lang="hu-HU" sz="1600" b="0" i="0" u="none" strike="noStrike" kern="0" cap="none" spc="0" normalizeH="0" baseline="0" noProof="0" dirty="0" smtClean="0">
                <a:ln>
                  <a:noFill/>
                </a:ln>
                <a:effectLst/>
                <a:uLnTx/>
                <a:uFillTx/>
                <a:latin typeface="Cambria" pitchFamily="18" charset="0"/>
              </a:rPr>
              <a:t>Aukciók szervezése,</a:t>
            </a:r>
          </a:p>
          <a:p>
            <a:pPr marL="742950" marR="0" lvl="1" indent="-285750" algn="l" defTabSz="914400" rtl="0" eaLnBrk="1" fontAlgn="base" latinLnBrk="0" hangingPunct="1">
              <a:lnSpc>
                <a:spcPct val="90000"/>
              </a:lnSpc>
              <a:spcBef>
                <a:spcPct val="20000"/>
              </a:spcBef>
              <a:spcAft>
                <a:spcPct val="0"/>
              </a:spcAft>
              <a:buClrTx/>
              <a:buSzTx/>
              <a:buFontTx/>
              <a:buChar char="–"/>
              <a:tabLst/>
              <a:defRPr/>
            </a:pPr>
            <a:r>
              <a:rPr kumimoji="0" lang="hu-HU" sz="1600" b="0" i="0" u="none" strike="noStrike" kern="0" cap="none" spc="0" normalizeH="0" baseline="0" noProof="0" dirty="0" smtClean="0">
                <a:ln>
                  <a:noFill/>
                </a:ln>
                <a:effectLst/>
                <a:uLnTx/>
                <a:uFillTx/>
                <a:latin typeface="Cambria" pitchFamily="18" charset="0"/>
              </a:rPr>
              <a:t>A szűk-keresztmetszet kezelés további fejlesztése.</a:t>
            </a:r>
          </a:p>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hu-HU" sz="1800" b="0" i="0" u="none" strike="noStrike" kern="0" cap="none" spc="0" normalizeH="0" baseline="0" noProof="0" dirty="0" smtClean="0">
                <a:ln>
                  <a:noFill/>
                </a:ln>
                <a:effectLst/>
                <a:uLnTx/>
                <a:uFillTx/>
                <a:latin typeface="Cambria" pitchFamily="18" charset="0"/>
              </a:rPr>
              <a:t>Allokáció (tervezett) folyamata :</a:t>
            </a:r>
          </a:p>
          <a:p>
            <a:pPr marL="342900" marR="0" lvl="0" indent="-342900" algn="l" defTabSz="914400" rtl="0" eaLnBrk="1" fontAlgn="base" latinLnBrk="0" hangingPunct="1">
              <a:lnSpc>
                <a:spcPct val="90000"/>
              </a:lnSpc>
              <a:spcBef>
                <a:spcPct val="20000"/>
              </a:spcBef>
              <a:spcAft>
                <a:spcPct val="0"/>
              </a:spcAft>
              <a:buClrTx/>
              <a:buSzTx/>
              <a:buFontTx/>
              <a:buChar char="•"/>
              <a:tabLst/>
              <a:defRPr/>
            </a:pPr>
            <a:endParaRPr kumimoji="0" lang="hu-HU" sz="3200" b="0" i="0" u="none" strike="noStrike" kern="0" cap="none" spc="0" normalizeH="0" baseline="0" noProof="0" dirty="0">
              <a:ln>
                <a:noFill/>
              </a:ln>
              <a:solidFill>
                <a:schemeClr val="bg1"/>
              </a:solidFill>
              <a:effectLst/>
              <a:uLnTx/>
              <a:uFillTx/>
              <a:latin typeface="+mn-lt"/>
              <a:ea typeface="+mn-ea"/>
              <a:cs typeface="+mn-cs"/>
            </a:endParaRPr>
          </a:p>
        </p:txBody>
      </p:sp>
      <p:pic>
        <p:nvPicPr>
          <p:cNvPr id="6" name="Picture 32"/>
          <p:cNvPicPr>
            <a:picLocks noChangeAspect="1" noChangeArrowheads="1"/>
          </p:cNvPicPr>
          <p:nvPr/>
        </p:nvPicPr>
        <p:blipFill>
          <a:blip r:embed="rId2" cstate="print"/>
          <a:srcRect/>
          <a:stretch>
            <a:fillRect/>
          </a:stretch>
        </p:blipFill>
        <p:spPr bwMode="auto">
          <a:xfrm>
            <a:off x="3347863" y="4546182"/>
            <a:ext cx="5527849" cy="1918118"/>
          </a:xfrm>
          <a:prstGeom prst="rect">
            <a:avLst/>
          </a:prstGeom>
          <a:noFill/>
          <a:ln w="9525">
            <a:noFill/>
            <a:miter lim="800000"/>
            <a:headEnd/>
            <a:tailEnd/>
          </a:ln>
          <a:effectLst/>
        </p:spPr>
      </p:pic>
      <p:sp>
        <p:nvSpPr>
          <p:cNvPr id="7" name="Text Box 33"/>
          <p:cNvSpPr txBox="1">
            <a:spLocks noChangeArrowheads="1"/>
          </p:cNvSpPr>
          <p:nvPr/>
        </p:nvSpPr>
        <p:spPr bwMode="auto">
          <a:xfrm>
            <a:off x="251520" y="4941168"/>
            <a:ext cx="3133551" cy="954107"/>
          </a:xfrm>
          <a:prstGeom prst="rect">
            <a:avLst/>
          </a:prstGeom>
          <a:noFill/>
          <a:ln w="9525">
            <a:noFill/>
            <a:miter lim="800000"/>
            <a:headEnd/>
            <a:tailEnd/>
          </a:ln>
          <a:effectLst/>
        </p:spPr>
        <p:txBody>
          <a:bodyPr wrap="square">
            <a:spAutoFit/>
          </a:bodyPr>
          <a:lstStyle/>
          <a:p>
            <a:pPr marL="342900" indent="-342900">
              <a:spcBef>
                <a:spcPct val="50000"/>
              </a:spcBef>
              <a:buFontTx/>
              <a:buAutoNum type="arabicPeriod"/>
            </a:pPr>
            <a:r>
              <a:rPr lang="hu-HU" sz="1400" b="1" dirty="0">
                <a:latin typeface="Cambria" pitchFamily="18" charset="0"/>
              </a:rPr>
              <a:t>Hálózati</a:t>
            </a:r>
            <a:r>
              <a:rPr lang="en-US" sz="1400" b="1" dirty="0">
                <a:latin typeface="Cambria" pitchFamily="18" charset="0"/>
              </a:rPr>
              <a:t> Model</a:t>
            </a:r>
            <a:r>
              <a:rPr lang="hu-HU" sz="1400" b="1" dirty="0">
                <a:latin typeface="Cambria" pitchFamily="18" charset="0"/>
              </a:rPr>
              <a:t>l</a:t>
            </a:r>
            <a:r>
              <a:rPr lang="en-US" sz="1400" b="1" dirty="0">
                <a:latin typeface="Cambria" pitchFamily="18" charset="0"/>
              </a:rPr>
              <a:t> (input </a:t>
            </a:r>
            <a:r>
              <a:rPr lang="hu-HU" sz="1400" b="1" dirty="0">
                <a:latin typeface="Cambria" pitchFamily="18" charset="0"/>
              </a:rPr>
              <a:t>a</a:t>
            </a:r>
            <a:r>
              <a:rPr lang="en-US" sz="1400" b="1" dirty="0" err="1">
                <a:latin typeface="Cambria" pitchFamily="18" charset="0"/>
              </a:rPr>
              <a:t>dat</a:t>
            </a:r>
            <a:r>
              <a:rPr lang="en-US" sz="1400" b="1" dirty="0">
                <a:latin typeface="Cambria" pitchFamily="18" charset="0"/>
              </a:rPr>
              <a:t>)</a:t>
            </a:r>
            <a:r>
              <a:rPr lang="hu-HU" sz="1400" b="1" dirty="0">
                <a:latin typeface="Cambria" pitchFamily="18" charset="0"/>
              </a:rPr>
              <a:t>,</a:t>
            </a:r>
          </a:p>
          <a:p>
            <a:pPr marL="342900" indent="-342900">
              <a:spcBef>
                <a:spcPct val="50000"/>
              </a:spcBef>
              <a:buFontTx/>
              <a:buAutoNum type="arabicPeriod"/>
            </a:pPr>
            <a:r>
              <a:rPr lang="hu-HU" sz="1400" b="1" dirty="0">
                <a:latin typeface="Cambria" pitchFamily="18" charset="0"/>
              </a:rPr>
              <a:t>PTDF mátrix,</a:t>
            </a:r>
          </a:p>
          <a:p>
            <a:pPr marL="342900" indent="-342900">
              <a:spcBef>
                <a:spcPct val="50000"/>
              </a:spcBef>
              <a:buFontTx/>
              <a:buAutoNum type="arabicPeriod"/>
            </a:pPr>
            <a:r>
              <a:rPr lang="hu-HU" sz="1400" b="1" dirty="0" err="1">
                <a:latin typeface="Cambria" pitchFamily="18" charset="0"/>
              </a:rPr>
              <a:t>Optimalizáció</a:t>
            </a:r>
            <a:endParaRPr lang="en-US" sz="1400" b="1" dirty="0">
              <a:latin typeface="Cambria"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0" y="838200"/>
            <a:ext cx="9144000" cy="1150640"/>
          </a:xfrm>
        </p:spPr>
        <p:txBody>
          <a:bodyPr/>
          <a:lstStyle/>
          <a:p>
            <a:r>
              <a:rPr lang="hu-HU" dirty="0" smtClean="0"/>
              <a:t>A cseh – szlovák – magyar másnapi villamosenergia-piacok integrációjának előkészítése</a:t>
            </a:r>
            <a:endParaRPr lang="hu-HU" dirty="0"/>
          </a:p>
        </p:txBody>
      </p:sp>
      <p:sp>
        <p:nvSpPr>
          <p:cNvPr id="3" name="Tartalom helye 2"/>
          <p:cNvSpPr>
            <a:spLocks noGrp="1"/>
          </p:cNvSpPr>
          <p:nvPr>
            <p:ph idx="1"/>
          </p:nvPr>
        </p:nvSpPr>
        <p:spPr>
          <a:xfrm>
            <a:off x="685800" y="2132856"/>
            <a:ext cx="7772400" cy="3240360"/>
          </a:xfrm>
        </p:spPr>
        <p:txBody>
          <a:bodyPr/>
          <a:lstStyle/>
          <a:p>
            <a:r>
              <a:rPr lang="hu-HU" sz="1800" dirty="0" smtClean="0"/>
              <a:t>A fejlesztés legfontosabb szakmai alapjai:</a:t>
            </a:r>
          </a:p>
          <a:p>
            <a:pPr lvl="1"/>
            <a:r>
              <a:rPr lang="hu-HU" sz="1600" dirty="0" smtClean="0"/>
              <a:t>A CEE áramlás alapú integrációs projektje nem halad előre;</a:t>
            </a:r>
          </a:p>
          <a:p>
            <a:pPr lvl="1"/>
            <a:r>
              <a:rPr lang="hu-HU" sz="1600" dirty="0" smtClean="0"/>
              <a:t>A nemzeti piacainkon azonosítható „</a:t>
            </a:r>
            <a:r>
              <a:rPr lang="hu-HU" sz="1600" i="1" dirty="0" smtClean="0"/>
              <a:t>gondok</a:t>
            </a:r>
            <a:r>
              <a:rPr lang="hu-HU" sz="1600" dirty="0" smtClean="0"/>
              <a:t>” csökkentése (</a:t>
            </a:r>
            <a:r>
              <a:rPr lang="hu-HU" sz="1600" dirty="0" err="1" smtClean="0"/>
              <a:t>volatilis</a:t>
            </a:r>
            <a:r>
              <a:rPr lang="hu-HU" sz="1600" dirty="0" smtClean="0"/>
              <a:t> és könnyen befolyásolható árak, piac erő) megoldás kell találni;</a:t>
            </a:r>
          </a:p>
          <a:p>
            <a:pPr lvl="1"/>
            <a:r>
              <a:rPr lang="hu-HU" sz="1600" dirty="0" smtClean="0"/>
              <a:t>A legkorszerűbb technikai rendszerekkel elindult a HUPX (2010. szeptember 1.) </a:t>
            </a:r>
          </a:p>
          <a:p>
            <a:pPr lvl="2">
              <a:buFont typeface="Wingdings" pitchFamily="2" charset="2"/>
              <a:buChar char="Ø"/>
            </a:pPr>
            <a:r>
              <a:rPr lang="hu-HU" sz="1400" b="1" dirty="0" smtClean="0">
                <a:solidFill>
                  <a:schemeClr val="accent2">
                    <a:lumMod val="50000"/>
                  </a:schemeClr>
                </a:solidFill>
              </a:rPr>
              <a:t>A három érdekelt országban működnek a áram „tőzsdék”;</a:t>
            </a:r>
          </a:p>
          <a:p>
            <a:pPr lvl="1"/>
            <a:r>
              <a:rPr lang="hu-HU" sz="1600" dirty="0" smtClean="0"/>
              <a:t>A viszonylag kisméretű nemzeti piacok egyesítése jótékony hatással lenne az ellátás biztonságára.</a:t>
            </a:r>
          </a:p>
          <a:p>
            <a:r>
              <a:rPr lang="hu-HU" sz="1800" b="1" dirty="0" smtClean="0">
                <a:solidFill>
                  <a:srgbClr val="FF0000"/>
                </a:solidFill>
              </a:rPr>
              <a:t>2011. május 30: A cseh, szlovák és magyar felek közötti szándéknyilatkozat a villamosenergia-piacok  összekapcsolására</a:t>
            </a:r>
          </a:p>
        </p:txBody>
      </p:sp>
      <p:sp>
        <p:nvSpPr>
          <p:cNvPr id="5" name="Téglalap 4"/>
          <p:cNvSpPr/>
          <p:nvPr/>
        </p:nvSpPr>
        <p:spPr>
          <a:xfrm>
            <a:off x="1691680" y="5517232"/>
            <a:ext cx="5760640" cy="369332"/>
          </a:xfrm>
          <a:prstGeom prst="rect">
            <a:avLst/>
          </a:prstGeom>
          <a:solidFill>
            <a:srgbClr val="FFFF00"/>
          </a:solidFill>
        </p:spPr>
        <p:txBody>
          <a:bodyPr wrap="square">
            <a:spAutoFit/>
          </a:bodyPr>
          <a:lstStyle/>
          <a:p>
            <a:pPr marL="342900" lvl="0" indent="-342900" algn="ctr">
              <a:spcBef>
                <a:spcPct val="20000"/>
              </a:spcBef>
            </a:pPr>
            <a:r>
              <a:rPr lang="hu-HU" sz="1800" b="1" kern="0" dirty="0" smtClean="0">
                <a:solidFill>
                  <a:srgbClr val="FF0000"/>
                </a:solidFill>
                <a:latin typeface="Cambria" pitchFamily="18" charset="0"/>
              </a:rPr>
              <a:t>2012. szeptember 11: elindult az összekapcsolás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1" y="836713"/>
            <a:ext cx="4860031" cy="3177139"/>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4211960" y="3252786"/>
            <a:ext cx="4932040" cy="3224214"/>
          </a:xfrm>
          <a:prstGeom prst="rect">
            <a:avLst/>
          </a:prstGeom>
          <a:noFill/>
          <a:ln w="9525">
            <a:noFill/>
            <a:miter lim="800000"/>
            <a:headEnd/>
            <a:tailEnd/>
          </a:ln>
        </p:spPr>
      </p:pic>
      <p:sp>
        <p:nvSpPr>
          <p:cNvPr id="4" name="Szövegdoboz 3"/>
          <p:cNvSpPr txBox="1"/>
          <p:nvPr/>
        </p:nvSpPr>
        <p:spPr>
          <a:xfrm>
            <a:off x="5292080" y="1556792"/>
            <a:ext cx="3456384" cy="923330"/>
          </a:xfrm>
          <a:prstGeom prst="rect">
            <a:avLst/>
          </a:prstGeom>
          <a:noFill/>
        </p:spPr>
        <p:txBody>
          <a:bodyPr wrap="square" rtlCol="0">
            <a:spAutoFit/>
          </a:bodyPr>
          <a:lstStyle/>
          <a:p>
            <a:r>
              <a:rPr lang="hu-HU" sz="1800" dirty="0" smtClean="0">
                <a:latin typeface="Cambria" pitchFamily="18" charset="0"/>
              </a:rPr>
              <a:t>A szlovák és a cseh piacok gyakorlatilag teljesen együtt mozognak.</a:t>
            </a:r>
            <a:endParaRPr lang="hu-HU" sz="1800" dirty="0">
              <a:latin typeface="Cambria" pitchFamily="18" charset="0"/>
            </a:endParaRPr>
          </a:p>
        </p:txBody>
      </p:sp>
      <p:sp>
        <p:nvSpPr>
          <p:cNvPr id="5" name="Szövegdoboz 4"/>
          <p:cNvSpPr txBox="1"/>
          <p:nvPr/>
        </p:nvSpPr>
        <p:spPr>
          <a:xfrm>
            <a:off x="467544" y="4437112"/>
            <a:ext cx="3456384" cy="923330"/>
          </a:xfrm>
          <a:prstGeom prst="rect">
            <a:avLst/>
          </a:prstGeom>
          <a:noFill/>
        </p:spPr>
        <p:txBody>
          <a:bodyPr wrap="square" rtlCol="0">
            <a:spAutoFit/>
          </a:bodyPr>
          <a:lstStyle/>
          <a:p>
            <a:r>
              <a:rPr lang="hu-HU" sz="1800" dirty="0" smtClean="0">
                <a:latin typeface="Cambria" pitchFamily="18" charset="0"/>
              </a:rPr>
              <a:t>A magyar piac extrém eltérései csökkentek a piac összekapcsolás hatásaként.</a:t>
            </a:r>
            <a:endParaRPr lang="hu-HU" sz="1800" dirty="0">
              <a:latin typeface="Cambria"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A havi átlagos villamos terhelések Magyarországon </a:t>
            </a:r>
            <a:endParaRPr lang="hu-HU" dirty="0"/>
          </a:p>
        </p:txBody>
      </p:sp>
      <p:pic>
        <p:nvPicPr>
          <p:cNvPr id="3075" name="Picture 3"/>
          <p:cNvPicPr>
            <a:picLocks noChangeAspect="1" noChangeArrowheads="1"/>
          </p:cNvPicPr>
          <p:nvPr/>
        </p:nvPicPr>
        <p:blipFill>
          <a:blip r:embed="rId2" cstate="print"/>
          <a:srcRect/>
          <a:stretch>
            <a:fillRect/>
          </a:stretch>
        </p:blipFill>
        <p:spPr bwMode="auto">
          <a:xfrm>
            <a:off x="692696" y="1772816"/>
            <a:ext cx="7758608" cy="4905703"/>
          </a:xfrm>
          <a:prstGeom prst="rect">
            <a:avLst/>
          </a:prstGeom>
          <a:noFill/>
          <a:ln w="9525">
            <a:noFill/>
            <a:miter lim="800000"/>
            <a:headEnd/>
            <a:tailEnd/>
          </a:ln>
        </p:spPr>
      </p:pic>
      <p:sp>
        <p:nvSpPr>
          <p:cNvPr id="5" name="Szövegdoboz 4"/>
          <p:cNvSpPr txBox="1"/>
          <p:nvPr/>
        </p:nvSpPr>
        <p:spPr>
          <a:xfrm>
            <a:off x="6156176" y="5301208"/>
            <a:ext cx="2088232" cy="338554"/>
          </a:xfrm>
          <a:prstGeom prst="rect">
            <a:avLst/>
          </a:prstGeom>
          <a:noFill/>
        </p:spPr>
        <p:txBody>
          <a:bodyPr wrap="square" rtlCol="0">
            <a:spAutoFit/>
          </a:bodyPr>
          <a:lstStyle/>
          <a:p>
            <a:r>
              <a:rPr lang="hu-HU" sz="1600" dirty="0" smtClean="0">
                <a:latin typeface="Cambria" pitchFamily="18" charset="0"/>
              </a:rPr>
              <a:t>Forrás: MAVIR, Stróbl</a:t>
            </a:r>
            <a:endParaRPr lang="hu-HU" sz="1600" dirty="0">
              <a:latin typeface="Cambria" pitchFamily="18" charset="0"/>
            </a:endParaRPr>
          </a:p>
        </p:txBody>
      </p:sp>
      <p:sp>
        <p:nvSpPr>
          <p:cNvPr id="6" name="Jobbra nyíl 5"/>
          <p:cNvSpPr/>
          <p:nvPr/>
        </p:nvSpPr>
        <p:spPr>
          <a:xfrm rot="19911042">
            <a:off x="6638795" y="3993013"/>
            <a:ext cx="1224136" cy="216024"/>
          </a:xfrm>
          <a:prstGeom prst="rightArrow">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Következtetések</a:t>
            </a:r>
            <a:endParaRPr lang="hu-HU" dirty="0"/>
          </a:p>
        </p:txBody>
      </p:sp>
      <p:sp>
        <p:nvSpPr>
          <p:cNvPr id="3" name="Tartalom helye 2"/>
          <p:cNvSpPr>
            <a:spLocks noGrp="1"/>
          </p:cNvSpPr>
          <p:nvPr>
            <p:ph idx="1"/>
          </p:nvPr>
        </p:nvSpPr>
        <p:spPr/>
        <p:txBody>
          <a:bodyPr/>
          <a:lstStyle/>
          <a:p>
            <a:r>
              <a:rPr lang="hu-HU" sz="1800" dirty="0" smtClean="0"/>
              <a:t>A közös cseh – szlovák - magyar árampiac elindítása egy komoly siker a hazai energetikai szabályozás történetében;</a:t>
            </a:r>
          </a:p>
          <a:p>
            <a:r>
              <a:rPr lang="hu-HU" sz="1800" dirty="0" smtClean="0"/>
              <a:t>A siker kulcsa a kormányzati ciklusokon átívelő, folyamatos és elkötelezett szakmai munka;</a:t>
            </a:r>
          </a:p>
          <a:p>
            <a:r>
              <a:rPr lang="hu-HU" sz="1800" dirty="0" smtClean="0"/>
              <a:t>A szakmai munka azért volt sikeres, mert</a:t>
            </a:r>
          </a:p>
          <a:p>
            <a:pPr lvl="1"/>
            <a:r>
              <a:rPr lang="hu-HU" sz="1600" dirty="0" smtClean="0"/>
              <a:t>a döntéseket megfelelően megalapozott elméleti előkészítés is támogatta (együttműködés a Budapesti Műszaki és Gazdaságtudományi Egyetem Villamosmérnöki Karával);</a:t>
            </a:r>
          </a:p>
          <a:p>
            <a:pPr lvl="1"/>
            <a:r>
              <a:rPr lang="hu-HU" sz="1600" dirty="0" smtClean="0"/>
              <a:t>rövid távú politikai érdekek nem befolyásolták az előkészítést.</a:t>
            </a:r>
            <a:endParaRPr lang="hu-HU"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r>
              <a:rPr lang="hu-HU" dirty="0" smtClean="0"/>
              <a:t>Köszönöm a figyelmet!</a:t>
            </a:r>
            <a:br>
              <a:rPr lang="hu-HU" dirty="0" smtClean="0"/>
            </a:br>
            <a:r>
              <a:rPr lang="hu-HU" dirty="0" smtClean="0"/>
              <a:t/>
            </a:r>
            <a:br>
              <a:rPr lang="hu-HU" dirty="0" smtClean="0"/>
            </a:br>
            <a:r>
              <a:rPr lang="hu-HU" sz="1800" dirty="0" smtClean="0"/>
              <a:t>grabner.peter@fomterv.hu</a:t>
            </a:r>
            <a:endParaRPr lang="en-US" dirty="0" smtClean="0"/>
          </a:p>
        </p:txBody>
      </p:sp>
      <p:sp>
        <p:nvSpPr>
          <p:cNvPr id="3075" name="Rectangle 3"/>
          <p:cNvSpPr>
            <a:spLocks noGrp="1" noChangeArrowheads="1"/>
          </p:cNvSpPr>
          <p:nvPr>
            <p:ph type="subTitle" idx="1"/>
          </p:nvPr>
        </p:nvSpPr>
        <p:spPr>
          <a:xfrm>
            <a:off x="1403350" y="5105400"/>
            <a:ext cx="6400800" cy="1752600"/>
          </a:xfrm>
        </p:spPr>
        <p:txBody>
          <a:bodyPr/>
          <a:lstStyle/>
          <a:p>
            <a:pPr eaLnBrk="1" hangingPunct="1">
              <a:lnSpc>
                <a:spcPct val="80000"/>
              </a:lnSpc>
            </a:pPr>
            <a:r>
              <a:rPr lang="hu-HU" sz="1000" smtClean="0"/>
              <a:t>Jóllehet, a FŐMTERV mindent megtett annak érdekében, hogy a prezentáció keretében helytálló információkat nyújtson, a FŐMTERV, kapcsolt vállalkozásai, ezen társaságok munkavállalói, illetve tanácsadói a jogszabályok által lehetővé tett legteljesebb mértékben kizárják felelősségüket minden olyan kárért, amely a prezentáció felhasználásából, vagy a jelen prezentáció esetleges hiányosságaiból származik.</a:t>
            </a:r>
          </a:p>
          <a:p>
            <a:pPr eaLnBrk="1" hangingPunct="1">
              <a:lnSpc>
                <a:spcPct val="80000"/>
              </a:lnSpc>
            </a:pPr>
            <a:r>
              <a:rPr lang="en-GB" sz="1000" smtClean="0"/>
              <a:t>♦</a:t>
            </a:r>
            <a:r>
              <a:rPr lang="en-US" sz="1000" smtClean="0"/>
              <a:t> </a:t>
            </a:r>
            <a:endParaRPr lang="en-GB" sz="1000" smtClean="0"/>
          </a:p>
          <a:p>
            <a:pPr eaLnBrk="1" hangingPunct="1">
              <a:lnSpc>
                <a:spcPct val="80000"/>
              </a:lnSpc>
            </a:pPr>
            <a:r>
              <a:rPr lang="en-GB" sz="1000" smtClean="0"/>
              <a:t>FŐMTERV does his utmost to ensure the accuracy of information. The Company, the Subsidiaries, and its employees and consultants shall not accept responsibility for any inaccuracy or incompleteness of this presentation. The Company, the Subsidiaries, and its employees and consultants will not be liable for any damages, losses or costs or expenses arising from lack of this presentation, or from use of this presentation.</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Fomterv_zrt_2008">
  <a:themeElements>
    <a:clrScheme name="Office-tém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tém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tém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tém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tém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tém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tém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tém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tém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Fomterv_zrt_2008</Template>
  <TotalTime>517</TotalTime>
  <Words>1229</Words>
  <Application>Microsoft Office PowerPoint</Application>
  <PresentationFormat>Diavetítés a képernyőre (4:3 oldalarány)</PresentationFormat>
  <Paragraphs>119</Paragraphs>
  <Slides>17</Slides>
  <Notes>1</Notes>
  <HiddenSlides>0</HiddenSlides>
  <MMClips>0</MMClips>
  <ScaleCrop>false</ScaleCrop>
  <HeadingPairs>
    <vt:vector size="4" baseType="variant">
      <vt:variant>
        <vt:lpstr>Téma</vt:lpstr>
      </vt:variant>
      <vt:variant>
        <vt:i4>1</vt:i4>
      </vt:variant>
      <vt:variant>
        <vt:lpstr>Diacímek</vt:lpstr>
      </vt:variant>
      <vt:variant>
        <vt:i4>17</vt:i4>
      </vt:variant>
    </vt:vector>
  </HeadingPairs>
  <TitlesOfParts>
    <vt:vector size="18" baseType="lpstr">
      <vt:lpstr>Fomterv_zrt_2008</vt:lpstr>
      <vt:lpstr>A villamosenergia-piacok integrációja Közép-Európában</vt:lpstr>
      <vt:lpstr>PowerPoint bemutató</vt:lpstr>
      <vt:lpstr>Az európai villamosenergia-piacok integrációja</vt:lpstr>
      <vt:lpstr>Regionális villamosenergia-piacok Európában</vt:lpstr>
      <vt:lpstr>A határokon jelentkező szűk keresztmetszetek kezelésének módjai</vt:lpstr>
      <vt:lpstr>Európai piac összekapcsolási történelem 1.</vt:lpstr>
      <vt:lpstr>Európai piac összekapcsolási történelem 2.</vt:lpstr>
      <vt:lpstr>A Projekt Koordinációs Csoport  (PCG) szerepe</vt:lpstr>
      <vt:lpstr>Egy hatékony megoldás: ár alapú piac összekapcsolás</vt:lpstr>
      <vt:lpstr>Európai útiterv a másnapi piacok összekapcsolására (Day-Ahead Price Coupling)</vt:lpstr>
      <vt:lpstr>Az európai villamos energetikai célmodell elvi összefüggései</vt:lpstr>
      <vt:lpstr>A CEE CAO megalakítása: zsákutca?</vt:lpstr>
      <vt:lpstr>A cseh – szlovák – magyar másnapi villamosenergia-piacok integrációjának előkészítése</vt:lpstr>
      <vt:lpstr>PowerPoint bemutató</vt:lpstr>
      <vt:lpstr>A havi átlagos villamos terhelések Magyarországon </vt:lpstr>
      <vt:lpstr>Következtetések</vt:lpstr>
      <vt:lpstr>Köszönöm a figyelmet!  grabner.peter@fomterv.hu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bemutató</dc:title>
  <dc:creator>Grabner Péter Dr.</dc:creator>
  <cp:lastModifiedBy>Kaszab Annamária</cp:lastModifiedBy>
  <cp:revision>62</cp:revision>
  <cp:lastPrinted>2012-10-10T08:46:08Z</cp:lastPrinted>
  <dcterms:created xsi:type="dcterms:W3CDTF">2012-10-09T10:15:07Z</dcterms:created>
  <dcterms:modified xsi:type="dcterms:W3CDTF">2012-11-16T11:13:16Z</dcterms:modified>
</cp:coreProperties>
</file>